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909300"/>
  <p:notesSz cx="7772400" cy="109093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132" y="-1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36372"/>
            <a:ext cx="7000875" cy="17454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63" Type="http://schemas.openxmlformats.org/officeDocument/2006/relationships/image" Target="../media/image62.png"/><Relationship Id="rId68" Type="http://schemas.openxmlformats.org/officeDocument/2006/relationships/image" Target="../media/image67.png"/><Relationship Id="rId76" Type="http://schemas.openxmlformats.org/officeDocument/2006/relationships/image" Target="../media/image75.png"/><Relationship Id="rId84" Type="http://schemas.openxmlformats.org/officeDocument/2006/relationships/image" Target="../media/image83.png"/><Relationship Id="rId89" Type="http://schemas.openxmlformats.org/officeDocument/2006/relationships/image" Target="../media/image88.png"/><Relationship Id="rId97" Type="http://schemas.openxmlformats.org/officeDocument/2006/relationships/image" Target="../media/image96.png"/><Relationship Id="rId7" Type="http://schemas.openxmlformats.org/officeDocument/2006/relationships/image" Target="../media/image6.png"/><Relationship Id="rId71" Type="http://schemas.openxmlformats.org/officeDocument/2006/relationships/image" Target="../media/image70.png"/><Relationship Id="rId92" Type="http://schemas.openxmlformats.org/officeDocument/2006/relationships/image" Target="../media/image9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66" Type="http://schemas.openxmlformats.org/officeDocument/2006/relationships/image" Target="../media/image65.png"/><Relationship Id="rId74" Type="http://schemas.openxmlformats.org/officeDocument/2006/relationships/image" Target="../media/image73.png"/><Relationship Id="rId79" Type="http://schemas.openxmlformats.org/officeDocument/2006/relationships/image" Target="../media/image78.png"/><Relationship Id="rId87" Type="http://schemas.openxmlformats.org/officeDocument/2006/relationships/image" Target="../media/image86.png"/><Relationship Id="rId5" Type="http://schemas.openxmlformats.org/officeDocument/2006/relationships/image" Target="../media/image4.png"/><Relationship Id="rId61" Type="http://schemas.openxmlformats.org/officeDocument/2006/relationships/image" Target="../media/image60.png"/><Relationship Id="rId82" Type="http://schemas.openxmlformats.org/officeDocument/2006/relationships/image" Target="../media/image81.png"/><Relationship Id="rId90" Type="http://schemas.openxmlformats.org/officeDocument/2006/relationships/image" Target="../media/image89.png"/><Relationship Id="rId95" Type="http://schemas.openxmlformats.org/officeDocument/2006/relationships/image" Target="../media/image94.png"/><Relationship Id="rId19" Type="http://schemas.openxmlformats.org/officeDocument/2006/relationships/image" Target="../media/image1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64" Type="http://schemas.openxmlformats.org/officeDocument/2006/relationships/image" Target="../media/image63.png"/><Relationship Id="rId69" Type="http://schemas.openxmlformats.org/officeDocument/2006/relationships/image" Target="../media/image68.png"/><Relationship Id="rId77" Type="http://schemas.openxmlformats.org/officeDocument/2006/relationships/image" Target="../media/image76.png"/><Relationship Id="rId100" Type="http://schemas.openxmlformats.org/officeDocument/2006/relationships/image" Target="../media/image99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72" Type="http://schemas.openxmlformats.org/officeDocument/2006/relationships/image" Target="../media/image71.png"/><Relationship Id="rId80" Type="http://schemas.openxmlformats.org/officeDocument/2006/relationships/image" Target="../media/image79.png"/><Relationship Id="rId85" Type="http://schemas.openxmlformats.org/officeDocument/2006/relationships/image" Target="../media/image84.png"/><Relationship Id="rId93" Type="http://schemas.openxmlformats.org/officeDocument/2006/relationships/image" Target="../media/image92.png"/><Relationship Id="rId98" Type="http://schemas.openxmlformats.org/officeDocument/2006/relationships/image" Target="../media/image9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59" Type="http://schemas.openxmlformats.org/officeDocument/2006/relationships/image" Target="../media/image58.png"/><Relationship Id="rId67" Type="http://schemas.openxmlformats.org/officeDocument/2006/relationships/image" Target="../media/image66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62" Type="http://schemas.openxmlformats.org/officeDocument/2006/relationships/image" Target="../media/image61.png"/><Relationship Id="rId70" Type="http://schemas.openxmlformats.org/officeDocument/2006/relationships/image" Target="../media/image69.png"/><Relationship Id="rId75" Type="http://schemas.openxmlformats.org/officeDocument/2006/relationships/image" Target="../media/image74.png"/><Relationship Id="rId83" Type="http://schemas.openxmlformats.org/officeDocument/2006/relationships/image" Target="../media/image82.png"/><Relationship Id="rId88" Type="http://schemas.openxmlformats.org/officeDocument/2006/relationships/image" Target="../media/image87.png"/><Relationship Id="rId91" Type="http://schemas.openxmlformats.org/officeDocument/2006/relationships/image" Target="../media/image90.png"/><Relationship Id="rId96" Type="http://schemas.openxmlformats.org/officeDocument/2006/relationships/image" Target="../media/image9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65" Type="http://schemas.openxmlformats.org/officeDocument/2006/relationships/image" Target="../media/image64.png"/><Relationship Id="rId73" Type="http://schemas.openxmlformats.org/officeDocument/2006/relationships/image" Target="../media/image72.png"/><Relationship Id="rId78" Type="http://schemas.openxmlformats.org/officeDocument/2006/relationships/image" Target="../media/image77.png"/><Relationship Id="rId81" Type="http://schemas.openxmlformats.org/officeDocument/2006/relationships/image" Target="../media/image80.png"/><Relationship Id="rId86" Type="http://schemas.openxmlformats.org/officeDocument/2006/relationships/image" Target="../media/image85.png"/><Relationship Id="rId94" Type="http://schemas.openxmlformats.org/officeDocument/2006/relationships/image" Target="../media/image93.png"/><Relationship Id="rId99" Type="http://schemas.openxmlformats.org/officeDocument/2006/relationships/image" Target="../media/image9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9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20.png"/><Relationship Id="rId21" Type="http://schemas.openxmlformats.org/officeDocument/2006/relationships/image" Target="../media/image115.png"/><Relationship Id="rId42" Type="http://schemas.openxmlformats.org/officeDocument/2006/relationships/image" Target="../media/image136.png"/><Relationship Id="rId47" Type="http://schemas.openxmlformats.org/officeDocument/2006/relationships/image" Target="../media/image141.png"/><Relationship Id="rId63" Type="http://schemas.openxmlformats.org/officeDocument/2006/relationships/image" Target="../media/image156.png"/><Relationship Id="rId68" Type="http://schemas.openxmlformats.org/officeDocument/2006/relationships/image" Target="../media/image161.png"/><Relationship Id="rId84" Type="http://schemas.openxmlformats.org/officeDocument/2006/relationships/image" Target="../media/image177.png"/><Relationship Id="rId89" Type="http://schemas.openxmlformats.org/officeDocument/2006/relationships/image" Target="../media/image182.png"/><Relationship Id="rId7" Type="http://schemas.openxmlformats.org/officeDocument/2006/relationships/image" Target="../media/image94.png"/><Relationship Id="rId71" Type="http://schemas.openxmlformats.org/officeDocument/2006/relationships/image" Target="../media/image164.png"/><Relationship Id="rId92" Type="http://schemas.openxmlformats.org/officeDocument/2006/relationships/image" Target="../media/image185.png"/><Relationship Id="rId2" Type="http://schemas.openxmlformats.org/officeDocument/2006/relationships/image" Target="../media/image100.png"/><Relationship Id="rId16" Type="http://schemas.openxmlformats.org/officeDocument/2006/relationships/image" Target="../media/image111.png"/><Relationship Id="rId29" Type="http://schemas.openxmlformats.org/officeDocument/2006/relationships/image" Target="../media/image123.png"/><Relationship Id="rId11" Type="http://schemas.openxmlformats.org/officeDocument/2006/relationships/image" Target="../media/image107.png"/><Relationship Id="rId24" Type="http://schemas.openxmlformats.org/officeDocument/2006/relationships/image" Target="../media/image118.png"/><Relationship Id="rId32" Type="http://schemas.openxmlformats.org/officeDocument/2006/relationships/image" Target="../media/image126.png"/><Relationship Id="rId37" Type="http://schemas.openxmlformats.org/officeDocument/2006/relationships/image" Target="../media/image131.png"/><Relationship Id="rId40" Type="http://schemas.openxmlformats.org/officeDocument/2006/relationships/image" Target="../media/image134.png"/><Relationship Id="rId45" Type="http://schemas.openxmlformats.org/officeDocument/2006/relationships/image" Target="../media/image139.png"/><Relationship Id="rId53" Type="http://schemas.openxmlformats.org/officeDocument/2006/relationships/image" Target="../media/image147.png"/><Relationship Id="rId58" Type="http://schemas.openxmlformats.org/officeDocument/2006/relationships/image" Target="../media/image151.png"/><Relationship Id="rId66" Type="http://schemas.openxmlformats.org/officeDocument/2006/relationships/image" Target="../media/image159.png"/><Relationship Id="rId74" Type="http://schemas.openxmlformats.org/officeDocument/2006/relationships/image" Target="../media/image167.png"/><Relationship Id="rId79" Type="http://schemas.openxmlformats.org/officeDocument/2006/relationships/image" Target="../media/image172.png"/><Relationship Id="rId87" Type="http://schemas.openxmlformats.org/officeDocument/2006/relationships/image" Target="../media/image180.png"/><Relationship Id="rId102" Type="http://schemas.openxmlformats.org/officeDocument/2006/relationships/image" Target="../media/image195.png"/><Relationship Id="rId5" Type="http://schemas.openxmlformats.org/officeDocument/2006/relationships/image" Target="../media/image102.png"/><Relationship Id="rId61" Type="http://schemas.openxmlformats.org/officeDocument/2006/relationships/image" Target="../media/image154.png"/><Relationship Id="rId82" Type="http://schemas.openxmlformats.org/officeDocument/2006/relationships/image" Target="../media/image175.png"/><Relationship Id="rId90" Type="http://schemas.openxmlformats.org/officeDocument/2006/relationships/image" Target="../media/image183.png"/><Relationship Id="rId95" Type="http://schemas.openxmlformats.org/officeDocument/2006/relationships/image" Target="../media/image188.png"/><Relationship Id="rId19" Type="http://schemas.openxmlformats.org/officeDocument/2006/relationships/image" Target="../media/image114.png"/><Relationship Id="rId14" Type="http://schemas.openxmlformats.org/officeDocument/2006/relationships/image" Target="../media/image109.png"/><Relationship Id="rId22" Type="http://schemas.openxmlformats.org/officeDocument/2006/relationships/image" Target="../media/image116.png"/><Relationship Id="rId27" Type="http://schemas.openxmlformats.org/officeDocument/2006/relationships/image" Target="../media/image121.png"/><Relationship Id="rId30" Type="http://schemas.openxmlformats.org/officeDocument/2006/relationships/image" Target="../media/image124.png"/><Relationship Id="rId35" Type="http://schemas.openxmlformats.org/officeDocument/2006/relationships/image" Target="../media/image129.png"/><Relationship Id="rId43" Type="http://schemas.openxmlformats.org/officeDocument/2006/relationships/image" Target="../media/image137.png"/><Relationship Id="rId48" Type="http://schemas.openxmlformats.org/officeDocument/2006/relationships/image" Target="../media/image142.png"/><Relationship Id="rId56" Type="http://schemas.openxmlformats.org/officeDocument/2006/relationships/image" Target="../media/image83.png"/><Relationship Id="rId64" Type="http://schemas.openxmlformats.org/officeDocument/2006/relationships/image" Target="../media/image157.png"/><Relationship Id="rId69" Type="http://schemas.openxmlformats.org/officeDocument/2006/relationships/image" Target="../media/image162.png"/><Relationship Id="rId77" Type="http://schemas.openxmlformats.org/officeDocument/2006/relationships/image" Target="../media/image170.png"/><Relationship Id="rId100" Type="http://schemas.openxmlformats.org/officeDocument/2006/relationships/image" Target="../media/image193.png"/><Relationship Id="rId8" Type="http://schemas.openxmlformats.org/officeDocument/2006/relationships/image" Target="../media/image104.png"/><Relationship Id="rId51" Type="http://schemas.openxmlformats.org/officeDocument/2006/relationships/image" Target="../media/image145.png"/><Relationship Id="rId72" Type="http://schemas.openxmlformats.org/officeDocument/2006/relationships/image" Target="../media/image165.png"/><Relationship Id="rId80" Type="http://schemas.openxmlformats.org/officeDocument/2006/relationships/image" Target="../media/image173.png"/><Relationship Id="rId85" Type="http://schemas.openxmlformats.org/officeDocument/2006/relationships/image" Target="../media/image178.png"/><Relationship Id="rId93" Type="http://schemas.openxmlformats.org/officeDocument/2006/relationships/image" Target="../media/image186.png"/><Relationship Id="rId98" Type="http://schemas.openxmlformats.org/officeDocument/2006/relationships/image" Target="../media/image191.png"/><Relationship Id="rId3" Type="http://schemas.openxmlformats.org/officeDocument/2006/relationships/image" Target="../media/image101.png"/><Relationship Id="rId12" Type="http://schemas.openxmlformats.org/officeDocument/2006/relationships/image" Target="../media/image64.png"/><Relationship Id="rId17" Type="http://schemas.openxmlformats.org/officeDocument/2006/relationships/image" Target="../media/image112.png"/><Relationship Id="rId25" Type="http://schemas.openxmlformats.org/officeDocument/2006/relationships/image" Target="../media/image119.png"/><Relationship Id="rId33" Type="http://schemas.openxmlformats.org/officeDocument/2006/relationships/image" Target="../media/image127.png"/><Relationship Id="rId38" Type="http://schemas.openxmlformats.org/officeDocument/2006/relationships/image" Target="../media/image132.png"/><Relationship Id="rId46" Type="http://schemas.openxmlformats.org/officeDocument/2006/relationships/image" Target="../media/image140.png"/><Relationship Id="rId59" Type="http://schemas.openxmlformats.org/officeDocument/2006/relationships/image" Target="../media/image152.png"/><Relationship Id="rId67" Type="http://schemas.openxmlformats.org/officeDocument/2006/relationships/image" Target="../media/image160.png"/><Relationship Id="rId103" Type="http://schemas.openxmlformats.org/officeDocument/2006/relationships/image" Target="../media/image196.png"/><Relationship Id="rId20" Type="http://schemas.openxmlformats.org/officeDocument/2006/relationships/image" Target="../media/image30.png"/><Relationship Id="rId41" Type="http://schemas.openxmlformats.org/officeDocument/2006/relationships/image" Target="../media/image135.png"/><Relationship Id="rId54" Type="http://schemas.openxmlformats.org/officeDocument/2006/relationships/image" Target="../media/image148.png"/><Relationship Id="rId62" Type="http://schemas.openxmlformats.org/officeDocument/2006/relationships/image" Target="../media/image155.png"/><Relationship Id="rId70" Type="http://schemas.openxmlformats.org/officeDocument/2006/relationships/image" Target="../media/image163.png"/><Relationship Id="rId75" Type="http://schemas.openxmlformats.org/officeDocument/2006/relationships/image" Target="../media/image168.png"/><Relationship Id="rId83" Type="http://schemas.openxmlformats.org/officeDocument/2006/relationships/image" Target="../media/image176.png"/><Relationship Id="rId88" Type="http://schemas.openxmlformats.org/officeDocument/2006/relationships/image" Target="../media/image181.png"/><Relationship Id="rId91" Type="http://schemas.openxmlformats.org/officeDocument/2006/relationships/image" Target="../media/image184.png"/><Relationship Id="rId96" Type="http://schemas.openxmlformats.org/officeDocument/2006/relationships/image" Target="../media/image18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3.png"/><Relationship Id="rId15" Type="http://schemas.openxmlformats.org/officeDocument/2006/relationships/image" Target="../media/image110.png"/><Relationship Id="rId23" Type="http://schemas.openxmlformats.org/officeDocument/2006/relationships/image" Target="../media/image117.png"/><Relationship Id="rId28" Type="http://schemas.openxmlformats.org/officeDocument/2006/relationships/image" Target="../media/image122.png"/><Relationship Id="rId36" Type="http://schemas.openxmlformats.org/officeDocument/2006/relationships/image" Target="../media/image130.png"/><Relationship Id="rId49" Type="http://schemas.openxmlformats.org/officeDocument/2006/relationships/image" Target="../media/image143.png"/><Relationship Id="rId57" Type="http://schemas.openxmlformats.org/officeDocument/2006/relationships/image" Target="../media/image150.png"/><Relationship Id="rId10" Type="http://schemas.openxmlformats.org/officeDocument/2006/relationships/image" Target="../media/image106.png"/><Relationship Id="rId31" Type="http://schemas.openxmlformats.org/officeDocument/2006/relationships/image" Target="../media/image125.png"/><Relationship Id="rId44" Type="http://schemas.openxmlformats.org/officeDocument/2006/relationships/image" Target="../media/image138.png"/><Relationship Id="rId52" Type="http://schemas.openxmlformats.org/officeDocument/2006/relationships/image" Target="../media/image146.png"/><Relationship Id="rId60" Type="http://schemas.openxmlformats.org/officeDocument/2006/relationships/image" Target="../media/image153.png"/><Relationship Id="rId65" Type="http://schemas.openxmlformats.org/officeDocument/2006/relationships/image" Target="../media/image158.png"/><Relationship Id="rId73" Type="http://schemas.openxmlformats.org/officeDocument/2006/relationships/image" Target="../media/image166.png"/><Relationship Id="rId78" Type="http://schemas.openxmlformats.org/officeDocument/2006/relationships/image" Target="../media/image171.png"/><Relationship Id="rId81" Type="http://schemas.openxmlformats.org/officeDocument/2006/relationships/image" Target="../media/image174.png"/><Relationship Id="rId86" Type="http://schemas.openxmlformats.org/officeDocument/2006/relationships/image" Target="../media/image179.png"/><Relationship Id="rId94" Type="http://schemas.openxmlformats.org/officeDocument/2006/relationships/image" Target="../media/image187.png"/><Relationship Id="rId99" Type="http://schemas.openxmlformats.org/officeDocument/2006/relationships/image" Target="../media/image192.png"/><Relationship Id="rId101" Type="http://schemas.openxmlformats.org/officeDocument/2006/relationships/image" Target="../media/image194.png"/><Relationship Id="rId4" Type="http://schemas.openxmlformats.org/officeDocument/2006/relationships/image" Target="../media/image24.png"/><Relationship Id="rId9" Type="http://schemas.openxmlformats.org/officeDocument/2006/relationships/image" Target="../media/image105.png"/><Relationship Id="rId13" Type="http://schemas.openxmlformats.org/officeDocument/2006/relationships/image" Target="../media/image108.png"/><Relationship Id="rId18" Type="http://schemas.openxmlformats.org/officeDocument/2006/relationships/image" Target="../media/image113.png"/><Relationship Id="rId39" Type="http://schemas.openxmlformats.org/officeDocument/2006/relationships/image" Target="../media/image133.png"/><Relationship Id="rId34" Type="http://schemas.openxmlformats.org/officeDocument/2006/relationships/image" Target="../media/image128.png"/><Relationship Id="rId50" Type="http://schemas.openxmlformats.org/officeDocument/2006/relationships/image" Target="../media/image144.png"/><Relationship Id="rId55" Type="http://schemas.openxmlformats.org/officeDocument/2006/relationships/image" Target="../media/image149.png"/><Relationship Id="rId76" Type="http://schemas.openxmlformats.org/officeDocument/2006/relationships/image" Target="../media/image169.png"/><Relationship Id="rId97" Type="http://schemas.openxmlformats.org/officeDocument/2006/relationships/image" Target="../media/image190.png"/><Relationship Id="rId104" Type="http://schemas.openxmlformats.org/officeDocument/2006/relationships/image" Target="../media/image19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53930" y="10275049"/>
            <a:ext cx="1069340" cy="105410"/>
          </a:xfrm>
          <a:custGeom>
            <a:avLst/>
            <a:gdLst/>
            <a:ahLst/>
            <a:cxnLst/>
            <a:rect l="l" t="t" r="r" b="b"/>
            <a:pathLst>
              <a:path w="1069339" h="105409">
                <a:moveTo>
                  <a:pt x="101231" y="53263"/>
                </a:moveTo>
                <a:lnTo>
                  <a:pt x="87820" y="19062"/>
                </a:lnTo>
                <a:lnTo>
                  <a:pt x="87820" y="53809"/>
                </a:lnTo>
                <a:lnTo>
                  <a:pt x="87668" y="59677"/>
                </a:lnTo>
                <a:lnTo>
                  <a:pt x="67843" y="93497"/>
                </a:lnTo>
                <a:lnTo>
                  <a:pt x="44386" y="98729"/>
                </a:lnTo>
                <a:lnTo>
                  <a:pt x="31318" y="98729"/>
                </a:lnTo>
                <a:lnTo>
                  <a:pt x="27749" y="94754"/>
                </a:lnTo>
                <a:lnTo>
                  <a:pt x="25527" y="92125"/>
                </a:lnTo>
                <a:lnTo>
                  <a:pt x="25527" y="16154"/>
                </a:lnTo>
                <a:lnTo>
                  <a:pt x="27343" y="13398"/>
                </a:lnTo>
                <a:lnTo>
                  <a:pt x="29464" y="9994"/>
                </a:lnTo>
                <a:lnTo>
                  <a:pt x="29565" y="9829"/>
                </a:lnTo>
                <a:lnTo>
                  <a:pt x="45389" y="9829"/>
                </a:lnTo>
                <a:lnTo>
                  <a:pt x="82816" y="30162"/>
                </a:lnTo>
                <a:lnTo>
                  <a:pt x="87820" y="53809"/>
                </a:lnTo>
                <a:lnTo>
                  <a:pt x="87820" y="19062"/>
                </a:lnTo>
                <a:lnTo>
                  <a:pt x="84035" y="15544"/>
                </a:lnTo>
                <a:lnTo>
                  <a:pt x="76111" y="10604"/>
                </a:lnTo>
                <a:lnTo>
                  <a:pt x="73710" y="9829"/>
                </a:lnTo>
                <a:lnTo>
                  <a:pt x="63792" y="6616"/>
                </a:lnTo>
                <a:lnTo>
                  <a:pt x="54711" y="5791"/>
                </a:lnTo>
                <a:lnTo>
                  <a:pt x="45796" y="4978"/>
                </a:lnTo>
                <a:lnTo>
                  <a:pt x="30911" y="5384"/>
                </a:lnTo>
                <a:lnTo>
                  <a:pt x="23571" y="5791"/>
                </a:lnTo>
                <a:lnTo>
                  <a:pt x="12192" y="5791"/>
                </a:lnTo>
                <a:lnTo>
                  <a:pt x="1206" y="5245"/>
                </a:lnTo>
                <a:lnTo>
                  <a:pt x="0" y="5245"/>
                </a:lnTo>
                <a:lnTo>
                  <a:pt x="0" y="8953"/>
                </a:lnTo>
                <a:lnTo>
                  <a:pt x="1206" y="9080"/>
                </a:lnTo>
                <a:lnTo>
                  <a:pt x="11315" y="9829"/>
                </a:lnTo>
                <a:lnTo>
                  <a:pt x="12725" y="12255"/>
                </a:lnTo>
                <a:lnTo>
                  <a:pt x="14071" y="14681"/>
                </a:lnTo>
                <a:lnTo>
                  <a:pt x="14071" y="94018"/>
                </a:lnTo>
                <a:lnTo>
                  <a:pt x="12522" y="96304"/>
                </a:lnTo>
                <a:lnTo>
                  <a:pt x="10706" y="99072"/>
                </a:lnTo>
                <a:lnTo>
                  <a:pt x="0" y="99745"/>
                </a:lnTo>
                <a:lnTo>
                  <a:pt x="800" y="99745"/>
                </a:lnTo>
                <a:lnTo>
                  <a:pt x="800" y="103251"/>
                </a:lnTo>
                <a:lnTo>
                  <a:pt x="11518" y="102641"/>
                </a:lnTo>
                <a:lnTo>
                  <a:pt x="24714" y="102641"/>
                </a:lnTo>
                <a:lnTo>
                  <a:pt x="38112" y="103441"/>
                </a:lnTo>
                <a:lnTo>
                  <a:pt x="44653" y="103441"/>
                </a:lnTo>
                <a:lnTo>
                  <a:pt x="52171" y="103251"/>
                </a:lnTo>
                <a:lnTo>
                  <a:pt x="56591" y="102641"/>
                </a:lnTo>
                <a:lnTo>
                  <a:pt x="61861" y="101917"/>
                </a:lnTo>
                <a:lnTo>
                  <a:pt x="94869" y="79667"/>
                </a:lnTo>
                <a:lnTo>
                  <a:pt x="101168" y="53809"/>
                </a:lnTo>
                <a:lnTo>
                  <a:pt x="101231" y="53263"/>
                </a:lnTo>
                <a:close/>
              </a:path>
              <a:path w="1069339" h="105409">
                <a:moveTo>
                  <a:pt x="175780" y="59194"/>
                </a:moveTo>
                <a:lnTo>
                  <a:pt x="164198" y="46113"/>
                </a:lnTo>
                <a:lnTo>
                  <a:pt x="164198" y="57721"/>
                </a:lnTo>
                <a:lnTo>
                  <a:pt x="164198" y="85801"/>
                </a:lnTo>
                <a:lnTo>
                  <a:pt x="154762" y="101231"/>
                </a:lnTo>
                <a:lnTo>
                  <a:pt x="138391" y="101231"/>
                </a:lnTo>
                <a:lnTo>
                  <a:pt x="133883" y="95364"/>
                </a:lnTo>
                <a:lnTo>
                  <a:pt x="128295" y="88226"/>
                </a:lnTo>
                <a:lnTo>
                  <a:pt x="128295" y="60210"/>
                </a:lnTo>
                <a:lnTo>
                  <a:pt x="137452" y="44780"/>
                </a:lnTo>
                <a:lnTo>
                  <a:pt x="153758" y="44780"/>
                </a:lnTo>
                <a:lnTo>
                  <a:pt x="164198" y="57721"/>
                </a:lnTo>
                <a:lnTo>
                  <a:pt x="164198" y="46113"/>
                </a:lnTo>
                <a:lnTo>
                  <a:pt x="163029" y="44780"/>
                </a:lnTo>
                <a:lnTo>
                  <a:pt x="159410" y="40678"/>
                </a:lnTo>
                <a:lnTo>
                  <a:pt x="134823" y="40678"/>
                </a:lnTo>
                <a:lnTo>
                  <a:pt x="116573" y="86677"/>
                </a:lnTo>
                <a:lnTo>
                  <a:pt x="132600" y="105397"/>
                </a:lnTo>
                <a:lnTo>
                  <a:pt x="157924" y="105397"/>
                </a:lnTo>
                <a:lnTo>
                  <a:pt x="162153" y="101231"/>
                </a:lnTo>
                <a:lnTo>
                  <a:pt x="166141" y="97320"/>
                </a:lnTo>
                <a:lnTo>
                  <a:pt x="168998" y="94284"/>
                </a:lnTo>
                <a:lnTo>
                  <a:pt x="172161" y="89522"/>
                </a:lnTo>
                <a:lnTo>
                  <a:pt x="174726" y="82499"/>
                </a:lnTo>
                <a:lnTo>
                  <a:pt x="175679" y="73545"/>
                </a:lnTo>
                <a:lnTo>
                  <a:pt x="175780" y="59194"/>
                </a:lnTo>
                <a:close/>
              </a:path>
              <a:path w="1069339" h="105409">
                <a:moveTo>
                  <a:pt x="243446" y="90182"/>
                </a:moveTo>
                <a:lnTo>
                  <a:pt x="241896" y="88963"/>
                </a:lnTo>
                <a:lnTo>
                  <a:pt x="240550" y="88963"/>
                </a:lnTo>
                <a:lnTo>
                  <a:pt x="236499" y="94361"/>
                </a:lnTo>
                <a:lnTo>
                  <a:pt x="228561" y="98933"/>
                </a:lnTo>
                <a:lnTo>
                  <a:pt x="214350" y="98933"/>
                </a:lnTo>
                <a:lnTo>
                  <a:pt x="201955" y="85064"/>
                </a:lnTo>
                <a:lnTo>
                  <a:pt x="201955" y="60744"/>
                </a:lnTo>
                <a:lnTo>
                  <a:pt x="211112" y="44919"/>
                </a:lnTo>
                <a:lnTo>
                  <a:pt x="224650" y="44919"/>
                </a:lnTo>
                <a:lnTo>
                  <a:pt x="233413" y="57785"/>
                </a:lnTo>
                <a:lnTo>
                  <a:pt x="237578" y="57785"/>
                </a:lnTo>
                <a:lnTo>
                  <a:pt x="240411" y="53746"/>
                </a:lnTo>
                <a:lnTo>
                  <a:pt x="240411" y="45935"/>
                </a:lnTo>
                <a:lnTo>
                  <a:pt x="228092" y="40678"/>
                </a:lnTo>
                <a:lnTo>
                  <a:pt x="219735" y="40678"/>
                </a:lnTo>
                <a:lnTo>
                  <a:pt x="208280" y="40678"/>
                </a:lnTo>
                <a:lnTo>
                  <a:pt x="190373" y="73545"/>
                </a:lnTo>
                <a:lnTo>
                  <a:pt x="190373" y="86741"/>
                </a:lnTo>
                <a:lnTo>
                  <a:pt x="206133" y="105397"/>
                </a:lnTo>
                <a:lnTo>
                  <a:pt x="219468" y="105397"/>
                </a:lnTo>
                <a:lnTo>
                  <a:pt x="243446" y="90982"/>
                </a:lnTo>
                <a:lnTo>
                  <a:pt x="243446" y="90182"/>
                </a:lnTo>
                <a:close/>
              </a:path>
              <a:path w="1069339" h="105409">
                <a:moveTo>
                  <a:pt x="292214" y="96647"/>
                </a:moveTo>
                <a:lnTo>
                  <a:pt x="290868" y="95021"/>
                </a:lnTo>
                <a:lnTo>
                  <a:pt x="289725" y="95021"/>
                </a:lnTo>
                <a:lnTo>
                  <a:pt x="285610" y="99199"/>
                </a:lnTo>
                <a:lnTo>
                  <a:pt x="276047" y="99199"/>
                </a:lnTo>
                <a:lnTo>
                  <a:pt x="270598" y="91859"/>
                </a:lnTo>
                <a:lnTo>
                  <a:pt x="270865" y="48018"/>
                </a:lnTo>
                <a:lnTo>
                  <a:pt x="283121" y="48018"/>
                </a:lnTo>
                <a:lnTo>
                  <a:pt x="289115" y="48425"/>
                </a:lnTo>
                <a:lnTo>
                  <a:pt x="290728" y="43573"/>
                </a:lnTo>
                <a:lnTo>
                  <a:pt x="290728" y="42760"/>
                </a:lnTo>
                <a:lnTo>
                  <a:pt x="278879" y="43027"/>
                </a:lnTo>
                <a:lnTo>
                  <a:pt x="271132" y="43027"/>
                </a:lnTo>
                <a:lnTo>
                  <a:pt x="271538" y="28422"/>
                </a:lnTo>
                <a:lnTo>
                  <a:pt x="268097" y="28422"/>
                </a:lnTo>
                <a:lnTo>
                  <a:pt x="265671" y="35090"/>
                </a:lnTo>
                <a:lnTo>
                  <a:pt x="258533" y="43167"/>
                </a:lnTo>
                <a:lnTo>
                  <a:pt x="250990" y="44856"/>
                </a:lnTo>
                <a:lnTo>
                  <a:pt x="250990" y="48425"/>
                </a:lnTo>
                <a:lnTo>
                  <a:pt x="260896" y="48285"/>
                </a:lnTo>
                <a:lnTo>
                  <a:pt x="260362" y="85928"/>
                </a:lnTo>
                <a:lnTo>
                  <a:pt x="260362" y="95973"/>
                </a:lnTo>
                <a:lnTo>
                  <a:pt x="268770" y="105397"/>
                </a:lnTo>
                <a:lnTo>
                  <a:pt x="285140" y="105397"/>
                </a:lnTo>
                <a:lnTo>
                  <a:pt x="292214" y="97650"/>
                </a:lnTo>
                <a:lnTo>
                  <a:pt x="292214" y="96647"/>
                </a:lnTo>
                <a:close/>
              </a:path>
              <a:path w="1069339" h="105409">
                <a:moveTo>
                  <a:pt x="360743" y="59194"/>
                </a:moveTo>
                <a:lnTo>
                  <a:pt x="349161" y="46113"/>
                </a:lnTo>
                <a:lnTo>
                  <a:pt x="349161" y="57721"/>
                </a:lnTo>
                <a:lnTo>
                  <a:pt x="349161" y="85801"/>
                </a:lnTo>
                <a:lnTo>
                  <a:pt x="339725" y="101231"/>
                </a:lnTo>
                <a:lnTo>
                  <a:pt x="323354" y="101231"/>
                </a:lnTo>
                <a:lnTo>
                  <a:pt x="318846" y="95364"/>
                </a:lnTo>
                <a:lnTo>
                  <a:pt x="313258" y="88226"/>
                </a:lnTo>
                <a:lnTo>
                  <a:pt x="313258" y="60210"/>
                </a:lnTo>
                <a:lnTo>
                  <a:pt x="322414" y="44780"/>
                </a:lnTo>
                <a:lnTo>
                  <a:pt x="338721" y="44780"/>
                </a:lnTo>
                <a:lnTo>
                  <a:pt x="349161" y="57721"/>
                </a:lnTo>
                <a:lnTo>
                  <a:pt x="349161" y="46113"/>
                </a:lnTo>
                <a:lnTo>
                  <a:pt x="347992" y="44780"/>
                </a:lnTo>
                <a:lnTo>
                  <a:pt x="344373" y="40678"/>
                </a:lnTo>
                <a:lnTo>
                  <a:pt x="319786" y="40678"/>
                </a:lnTo>
                <a:lnTo>
                  <a:pt x="301536" y="86677"/>
                </a:lnTo>
                <a:lnTo>
                  <a:pt x="317563" y="105397"/>
                </a:lnTo>
                <a:lnTo>
                  <a:pt x="342887" y="105397"/>
                </a:lnTo>
                <a:lnTo>
                  <a:pt x="347129" y="101231"/>
                </a:lnTo>
                <a:lnTo>
                  <a:pt x="360654" y="73545"/>
                </a:lnTo>
                <a:lnTo>
                  <a:pt x="360743" y="59194"/>
                </a:lnTo>
                <a:close/>
              </a:path>
              <a:path w="1069339" h="105409">
                <a:moveTo>
                  <a:pt x="419442" y="43230"/>
                </a:moveTo>
                <a:lnTo>
                  <a:pt x="415480" y="40805"/>
                </a:lnTo>
                <a:lnTo>
                  <a:pt x="403491" y="40805"/>
                </a:lnTo>
                <a:lnTo>
                  <a:pt x="394462" y="55422"/>
                </a:lnTo>
                <a:lnTo>
                  <a:pt x="394462" y="50507"/>
                </a:lnTo>
                <a:lnTo>
                  <a:pt x="394728" y="41275"/>
                </a:lnTo>
                <a:lnTo>
                  <a:pt x="393115" y="41275"/>
                </a:lnTo>
                <a:lnTo>
                  <a:pt x="384695" y="44919"/>
                </a:lnTo>
                <a:lnTo>
                  <a:pt x="375069" y="46863"/>
                </a:lnTo>
                <a:lnTo>
                  <a:pt x="373380" y="47409"/>
                </a:lnTo>
                <a:lnTo>
                  <a:pt x="373380" y="50507"/>
                </a:lnTo>
                <a:lnTo>
                  <a:pt x="379577" y="50241"/>
                </a:lnTo>
                <a:lnTo>
                  <a:pt x="381863" y="50241"/>
                </a:lnTo>
                <a:lnTo>
                  <a:pt x="383349" y="53136"/>
                </a:lnTo>
                <a:lnTo>
                  <a:pt x="384556" y="55765"/>
                </a:lnTo>
                <a:lnTo>
                  <a:pt x="384556" y="95694"/>
                </a:lnTo>
                <a:lnTo>
                  <a:pt x="382473" y="98793"/>
                </a:lnTo>
                <a:lnTo>
                  <a:pt x="379984" y="99809"/>
                </a:lnTo>
                <a:lnTo>
                  <a:pt x="375869" y="100139"/>
                </a:lnTo>
                <a:lnTo>
                  <a:pt x="374662" y="100342"/>
                </a:lnTo>
                <a:lnTo>
                  <a:pt x="374662" y="103174"/>
                </a:lnTo>
                <a:lnTo>
                  <a:pt x="384162" y="102908"/>
                </a:lnTo>
                <a:lnTo>
                  <a:pt x="395338" y="102908"/>
                </a:lnTo>
                <a:lnTo>
                  <a:pt x="404698" y="103174"/>
                </a:lnTo>
                <a:lnTo>
                  <a:pt x="404698" y="100342"/>
                </a:lnTo>
                <a:lnTo>
                  <a:pt x="403618" y="100139"/>
                </a:lnTo>
                <a:lnTo>
                  <a:pt x="396544" y="99669"/>
                </a:lnTo>
                <a:lnTo>
                  <a:pt x="394462" y="95897"/>
                </a:lnTo>
                <a:lnTo>
                  <a:pt x="394462" y="61277"/>
                </a:lnTo>
                <a:lnTo>
                  <a:pt x="402272" y="50914"/>
                </a:lnTo>
                <a:lnTo>
                  <a:pt x="406311" y="50914"/>
                </a:lnTo>
                <a:lnTo>
                  <a:pt x="411302" y="53403"/>
                </a:lnTo>
                <a:lnTo>
                  <a:pt x="414667" y="53403"/>
                </a:lnTo>
                <a:lnTo>
                  <a:pt x="419442" y="48018"/>
                </a:lnTo>
                <a:lnTo>
                  <a:pt x="419442" y="43230"/>
                </a:lnTo>
                <a:close/>
              </a:path>
              <a:path w="1069339" h="105409">
                <a:moveTo>
                  <a:pt x="450316" y="4432"/>
                </a:moveTo>
                <a:lnTo>
                  <a:pt x="448627" y="2489"/>
                </a:lnTo>
                <a:lnTo>
                  <a:pt x="447548" y="2489"/>
                </a:lnTo>
                <a:lnTo>
                  <a:pt x="447154" y="2882"/>
                </a:lnTo>
                <a:lnTo>
                  <a:pt x="442696" y="6210"/>
                </a:lnTo>
                <a:lnTo>
                  <a:pt x="437769" y="10858"/>
                </a:lnTo>
                <a:lnTo>
                  <a:pt x="433768" y="16827"/>
                </a:lnTo>
                <a:lnTo>
                  <a:pt x="432130" y="24104"/>
                </a:lnTo>
                <a:lnTo>
                  <a:pt x="432130" y="27876"/>
                </a:lnTo>
                <a:lnTo>
                  <a:pt x="436841" y="34340"/>
                </a:lnTo>
                <a:lnTo>
                  <a:pt x="442633" y="34340"/>
                </a:lnTo>
                <a:lnTo>
                  <a:pt x="448030" y="28956"/>
                </a:lnTo>
                <a:lnTo>
                  <a:pt x="448030" y="22821"/>
                </a:lnTo>
                <a:lnTo>
                  <a:pt x="443306" y="20396"/>
                </a:lnTo>
                <a:lnTo>
                  <a:pt x="440956" y="19126"/>
                </a:lnTo>
                <a:lnTo>
                  <a:pt x="440956" y="11849"/>
                </a:lnTo>
                <a:lnTo>
                  <a:pt x="450316" y="5715"/>
                </a:lnTo>
                <a:lnTo>
                  <a:pt x="450316" y="4432"/>
                </a:lnTo>
                <a:close/>
              </a:path>
              <a:path w="1069339" h="105409">
                <a:moveTo>
                  <a:pt x="527812" y="67348"/>
                </a:moveTo>
                <a:lnTo>
                  <a:pt x="517105" y="53060"/>
                </a:lnTo>
                <a:lnTo>
                  <a:pt x="480326" y="36156"/>
                </a:lnTo>
                <a:lnTo>
                  <a:pt x="480326" y="17500"/>
                </a:lnTo>
                <a:lnTo>
                  <a:pt x="489280" y="7607"/>
                </a:lnTo>
                <a:lnTo>
                  <a:pt x="504913" y="7607"/>
                </a:lnTo>
                <a:lnTo>
                  <a:pt x="517169" y="17170"/>
                </a:lnTo>
                <a:lnTo>
                  <a:pt x="520738" y="28409"/>
                </a:lnTo>
                <a:lnTo>
                  <a:pt x="523773" y="28409"/>
                </a:lnTo>
                <a:lnTo>
                  <a:pt x="522490" y="13665"/>
                </a:lnTo>
                <a:lnTo>
                  <a:pt x="522287" y="5651"/>
                </a:lnTo>
                <a:lnTo>
                  <a:pt x="520204" y="6057"/>
                </a:lnTo>
                <a:lnTo>
                  <a:pt x="512927" y="6057"/>
                </a:lnTo>
                <a:lnTo>
                  <a:pt x="503631" y="3162"/>
                </a:lnTo>
                <a:lnTo>
                  <a:pt x="485990" y="3162"/>
                </a:lnTo>
                <a:lnTo>
                  <a:pt x="469150" y="16154"/>
                </a:lnTo>
                <a:lnTo>
                  <a:pt x="469150" y="35687"/>
                </a:lnTo>
                <a:lnTo>
                  <a:pt x="477774" y="48221"/>
                </a:lnTo>
                <a:lnTo>
                  <a:pt x="506996" y="62826"/>
                </a:lnTo>
                <a:lnTo>
                  <a:pt x="516496" y="73469"/>
                </a:lnTo>
                <a:lnTo>
                  <a:pt x="516496" y="89496"/>
                </a:lnTo>
                <a:lnTo>
                  <a:pt x="505790" y="100952"/>
                </a:lnTo>
                <a:lnTo>
                  <a:pt x="488010" y="100952"/>
                </a:lnTo>
                <a:lnTo>
                  <a:pt x="473329" y="89496"/>
                </a:lnTo>
                <a:lnTo>
                  <a:pt x="468807" y="77381"/>
                </a:lnTo>
                <a:lnTo>
                  <a:pt x="465709" y="77381"/>
                </a:lnTo>
                <a:lnTo>
                  <a:pt x="465709" y="78790"/>
                </a:lnTo>
                <a:lnTo>
                  <a:pt x="467537" y="91325"/>
                </a:lnTo>
                <a:lnTo>
                  <a:pt x="470154" y="100545"/>
                </a:lnTo>
                <a:lnTo>
                  <a:pt x="483489" y="105397"/>
                </a:lnTo>
                <a:lnTo>
                  <a:pt x="509219" y="105397"/>
                </a:lnTo>
                <a:lnTo>
                  <a:pt x="527812" y="90779"/>
                </a:lnTo>
                <a:lnTo>
                  <a:pt x="527812" y="67348"/>
                </a:lnTo>
                <a:close/>
              </a:path>
              <a:path w="1069339" h="105409">
                <a:moveTo>
                  <a:pt x="578688" y="60477"/>
                </a:moveTo>
                <a:lnTo>
                  <a:pt x="546557" y="60477"/>
                </a:lnTo>
                <a:lnTo>
                  <a:pt x="546557" y="69837"/>
                </a:lnTo>
                <a:lnTo>
                  <a:pt x="578688" y="69837"/>
                </a:lnTo>
                <a:lnTo>
                  <a:pt x="578688" y="60477"/>
                </a:lnTo>
                <a:close/>
              </a:path>
              <a:path w="1069339" h="105409">
                <a:moveTo>
                  <a:pt x="652589" y="99872"/>
                </a:moveTo>
                <a:lnTo>
                  <a:pt x="648347" y="99872"/>
                </a:lnTo>
                <a:lnTo>
                  <a:pt x="648525" y="99745"/>
                </a:lnTo>
                <a:lnTo>
                  <a:pt x="641070" y="99745"/>
                </a:lnTo>
                <a:lnTo>
                  <a:pt x="632675" y="99745"/>
                </a:lnTo>
                <a:lnTo>
                  <a:pt x="629780" y="99745"/>
                </a:lnTo>
                <a:lnTo>
                  <a:pt x="631977" y="97790"/>
                </a:lnTo>
                <a:lnTo>
                  <a:pt x="632333" y="98806"/>
                </a:lnTo>
                <a:lnTo>
                  <a:pt x="632434" y="99072"/>
                </a:lnTo>
                <a:lnTo>
                  <a:pt x="641070" y="99441"/>
                </a:lnTo>
                <a:lnTo>
                  <a:pt x="641108" y="97790"/>
                </a:lnTo>
                <a:lnTo>
                  <a:pt x="641540" y="57111"/>
                </a:lnTo>
                <a:lnTo>
                  <a:pt x="641604" y="49225"/>
                </a:lnTo>
                <a:lnTo>
                  <a:pt x="637260" y="44386"/>
                </a:lnTo>
                <a:lnTo>
                  <a:pt x="633933" y="40678"/>
                </a:lnTo>
                <a:lnTo>
                  <a:pt x="614133" y="40678"/>
                </a:lnTo>
                <a:lnTo>
                  <a:pt x="598233" y="50444"/>
                </a:lnTo>
                <a:lnTo>
                  <a:pt x="598233" y="60413"/>
                </a:lnTo>
                <a:lnTo>
                  <a:pt x="605510" y="60413"/>
                </a:lnTo>
                <a:lnTo>
                  <a:pt x="607999" y="58864"/>
                </a:lnTo>
                <a:lnTo>
                  <a:pt x="610755" y="57111"/>
                </a:lnTo>
                <a:lnTo>
                  <a:pt x="610755" y="50177"/>
                </a:lnTo>
                <a:lnTo>
                  <a:pt x="613257" y="47675"/>
                </a:lnTo>
                <a:lnTo>
                  <a:pt x="616826" y="44386"/>
                </a:lnTo>
                <a:lnTo>
                  <a:pt x="631444" y="44386"/>
                </a:lnTo>
                <a:lnTo>
                  <a:pt x="631444" y="64985"/>
                </a:lnTo>
                <a:lnTo>
                  <a:pt x="631444" y="69634"/>
                </a:lnTo>
                <a:lnTo>
                  <a:pt x="631418" y="72123"/>
                </a:lnTo>
                <a:lnTo>
                  <a:pt x="631304" y="93078"/>
                </a:lnTo>
                <a:lnTo>
                  <a:pt x="623900" y="100152"/>
                </a:lnTo>
                <a:lnTo>
                  <a:pt x="613587" y="100152"/>
                </a:lnTo>
                <a:lnTo>
                  <a:pt x="610692" y="97523"/>
                </a:lnTo>
                <a:lnTo>
                  <a:pt x="607326" y="94424"/>
                </a:lnTo>
                <a:lnTo>
                  <a:pt x="607326" y="84861"/>
                </a:lnTo>
                <a:lnTo>
                  <a:pt x="612305" y="78460"/>
                </a:lnTo>
                <a:lnTo>
                  <a:pt x="629412" y="72123"/>
                </a:lnTo>
                <a:lnTo>
                  <a:pt x="631342" y="69634"/>
                </a:lnTo>
                <a:lnTo>
                  <a:pt x="631444" y="64985"/>
                </a:lnTo>
                <a:lnTo>
                  <a:pt x="628408" y="67348"/>
                </a:lnTo>
                <a:lnTo>
                  <a:pt x="625309" y="69634"/>
                </a:lnTo>
                <a:lnTo>
                  <a:pt x="604570" y="75895"/>
                </a:lnTo>
                <a:lnTo>
                  <a:pt x="601129" y="79336"/>
                </a:lnTo>
                <a:lnTo>
                  <a:pt x="596417" y="83781"/>
                </a:lnTo>
                <a:lnTo>
                  <a:pt x="596417" y="97256"/>
                </a:lnTo>
                <a:lnTo>
                  <a:pt x="600100" y="100888"/>
                </a:lnTo>
                <a:lnTo>
                  <a:pt x="604774" y="105397"/>
                </a:lnTo>
                <a:lnTo>
                  <a:pt x="618109" y="105397"/>
                </a:lnTo>
                <a:lnTo>
                  <a:pt x="627062" y="102171"/>
                </a:lnTo>
                <a:lnTo>
                  <a:pt x="629323" y="100152"/>
                </a:lnTo>
                <a:lnTo>
                  <a:pt x="629640" y="99872"/>
                </a:lnTo>
                <a:lnTo>
                  <a:pt x="632714" y="99872"/>
                </a:lnTo>
                <a:lnTo>
                  <a:pt x="634466" y="104724"/>
                </a:lnTo>
                <a:lnTo>
                  <a:pt x="647204" y="104724"/>
                </a:lnTo>
                <a:lnTo>
                  <a:pt x="652043" y="101219"/>
                </a:lnTo>
                <a:lnTo>
                  <a:pt x="652589" y="100888"/>
                </a:lnTo>
                <a:lnTo>
                  <a:pt x="652589" y="99872"/>
                </a:lnTo>
                <a:close/>
              </a:path>
              <a:path w="1069339" h="105409">
                <a:moveTo>
                  <a:pt x="652589" y="99745"/>
                </a:moveTo>
                <a:lnTo>
                  <a:pt x="652119" y="99072"/>
                </a:lnTo>
                <a:lnTo>
                  <a:pt x="651649" y="98323"/>
                </a:lnTo>
                <a:lnTo>
                  <a:pt x="650633" y="98323"/>
                </a:lnTo>
                <a:lnTo>
                  <a:pt x="649820" y="98806"/>
                </a:lnTo>
                <a:lnTo>
                  <a:pt x="648525" y="99745"/>
                </a:lnTo>
                <a:lnTo>
                  <a:pt x="652589" y="99745"/>
                </a:lnTo>
                <a:close/>
              </a:path>
              <a:path w="1069339" h="105409">
                <a:moveTo>
                  <a:pt x="719391" y="100215"/>
                </a:moveTo>
                <a:lnTo>
                  <a:pt x="718312" y="100012"/>
                </a:lnTo>
                <a:lnTo>
                  <a:pt x="713600" y="99809"/>
                </a:lnTo>
                <a:lnTo>
                  <a:pt x="709498" y="96240"/>
                </a:lnTo>
                <a:lnTo>
                  <a:pt x="691845" y="70104"/>
                </a:lnTo>
                <a:lnTo>
                  <a:pt x="708215" y="49568"/>
                </a:lnTo>
                <a:lnTo>
                  <a:pt x="713130" y="46469"/>
                </a:lnTo>
                <a:lnTo>
                  <a:pt x="718312" y="45923"/>
                </a:lnTo>
                <a:lnTo>
                  <a:pt x="718312" y="42760"/>
                </a:lnTo>
                <a:lnTo>
                  <a:pt x="710234" y="43027"/>
                </a:lnTo>
                <a:lnTo>
                  <a:pt x="705929" y="43027"/>
                </a:lnTo>
                <a:lnTo>
                  <a:pt x="693597" y="42760"/>
                </a:lnTo>
                <a:lnTo>
                  <a:pt x="693597" y="45796"/>
                </a:lnTo>
                <a:lnTo>
                  <a:pt x="698512" y="46189"/>
                </a:lnTo>
                <a:lnTo>
                  <a:pt x="701078" y="47345"/>
                </a:lnTo>
                <a:lnTo>
                  <a:pt x="701078" y="51041"/>
                </a:lnTo>
                <a:lnTo>
                  <a:pt x="691718" y="63906"/>
                </a:lnTo>
                <a:lnTo>
                  <a:pt x="689356" y="66738"/>
                </a:lnTo>
                <a:lnTo>
                  <a:pt x="678180" y="50241"/>
                </a:lnTo>
                <a:lnTo>
                  <a:pt x="678180" y="46329"/>
                </a:lnTo>
                <a:lnTo>
                  <a:pt x="686193" y="45796"/>
                </a:lnTo>
                <a:lnTo>
                  <a:pt x="686193" y="42760"/>
                </a:lnTo>
                <a:lnTo>
                  <a:pt x="676363" y="43027"/>
                </a:lnTo>
                <a:lnTo>
                  <a:pt x="662889" y="43027"/>
                </a:lnTo>
                <a:lnTo>
                  <a:pt x="657225" y="42760"/>
                </a:lnTo>
                <a:lnTo>
                  <a:pt x="657225" y="45859"/>
                </a:lnTo>
                <a:lnTo>
                  <a:pt x="658304" y="46062"/>
                </a:lnTo>
                <a:lnTo>
                  <a:pt x="662546" y="46266"/>
                </a:lnTo>
                <a:lnTo>
                  <a:pt x="666788" y="49771"/>
                </a:lnTo>
                <a:lnTo>
                  <a:pt x="682282" y="72999"/>
                </a:lnTo>
                <a:lnTo>
                  <a:pt x="678307" y="78181"/>
                </a:lnTo>
                <a:lnTo>
                  <a:pt x="670293" y="88963"/>
                </a:lnTo>
                <a:lnTo>
                  <a:pt x="664565" y="96443"/>
                </a:lnTo>
                <a:lnTo>
                  <a:pt x="659853" y="99809"/>
                </a:lnTo>
                <a:lnTo>
                  <a:pt x="656628" y="100012"/>
                </a:lnTo>
                <a:lnTo>
                  <a:pt x="655548" y="100215"/>
                </a:lnTo>
                <a:lnTo>
                  <a:pt x="655548" y="103174"/>
                </a:lnTo>
                <a:lnTo>
                  <a:pt x="663562" y="102908"/>
                </a:lnTo>
                <a:lnTo>
                  <a:pt x="672109" y="102908"/>
                </a:lnTo>
                <a:lnTo>
                  <a:pt x="680808" y="103174"/>
                </a:lnTo>
                <a:lnTo>
                  <a:pt x="680808" y="100342"/>
                </a:lnTo>
                <a:lnTo>
                  <a:pt x="675487" y="99745"/>
                </a:lnTo>
                <a:lnTo>
                  <a:pt x="672515" y="98196"/>
                </a:lnTo>
                <a:lnTo>
                  <a:pt x="672515" y="93751"/>
                </a:lnTo>
                <a:lnTo>
                  <a:pt x="674738" y="90779"/>
                </a:lnTo>
                <a:lnTo>
                  <a:pt x="684911" y="76301"/>
                </a:lnTo>
                <a:lnTo>
                  <a:pt x="697636" y="95567"/>
                </a:lnTo>
                <a:lnTo>
                  <a:pt x="697636" y="98729"/>
                </a:lnTo>
                <a:lnTo>
                  <a:pt x="695286" y="99936"/>
                </a:lnTo>
                <a:lnTo>
                  <a:pt x="691248" y="100139"/>
                </a:lnTo>
                <a:lnTo>
                  <a:pt x="690295" y="100279"/>
                </a:lnTo>
                <a:lnTo>
                  <a:pt x="690295" y="103174"/>
                </a:lnTo>
                <a:lnTo>
                  <a:pt x="700062" y="102908"/>
                </a:lnTo>
                <a:lnTo>
                  <a:pt x="710298" y="102908"/>
                </a:lnTo>
                <a:lnTo>
                  <a:pt x="719391" y="103174"/>
                </a:lnTo>
                <a:lnTo>
                  <a:pt x="719391" y="100215"/>
                </a:lnTo>
                <a:close/>
              </a:path>
              <a:path w="1069339" h="105409">
                <a:moveTo>
                  <a:pt x="781812" y="66128"/>
                </a:moveTo>
                <a:lnTo>
                  <a:pt x="781723" y="63817"/>
                </a:lnTo>
                <a:lnTo>
                  <a:pt x="781634" y="62496"/>
                </a:lnTo>
                <a:lnTo>
                  <a:pt x="781227" y="56819"/>
                </a:lnTo>
                <a:lnTo>
                  <a:pt x="781126" y="55283"/>
                </a:lnTo>
                <a:lnTo>
                  <a:pt x="771525" y="44640"/>
                </a:lnTo>
                <a:lnTo>
                  <a:pt x="770356" y="43357"/>
                </a:lnTo>
                <a:lnTo>
                  <a:pt x="770356" y="60134"/>
                </a:lnTo>
                <a:lnTo>
                  <a:pt x="770356" y="61950"/>
                </a:lnTo>
                <a:lnTo>
                  <a:pt x="769010" y="61950"/>
                </a:lnTo>
                <a:lnTo>
                  <a:pt x="760526" y="62496"/>
                </a:lnTo>
                <a:lnTo>
                  <a:pt x="743889" y="62496"/>
                </a:lnTo>
                <a:lnTo>
                  <a:pt x="739851" y="62357"/>
                </a:lnTo>
                <a:lnTo>
                  <a:pt x="741730" y="54483"/>
                </a:lnTo>
                <a:lnTo>
                  <a:pt x="746048" y="49834"/>
                </a:lnTo>
                <a:lnTo>
                  <a:pt x="750760" y="44640"/>
                </a:lnTo>
                <a:lnTo>
                  <a:pt x="762000" y="44640"/>
                </a:lnTo>
                <a:lnTo>
                  <a:pt x="765644" y="48412"/>
                </a:lnTo>
                <a:lnTo>
                  <a:pt x="769683" y="52730"/>
                </a:lnTo>
                <a:lnTo>
                  <a:pt x="770356" y="60134"/>
                </a:lnTo>
                <a:lnTo>
                  <a:pt x="770356" y="43357"/>
                </a:lnTo>
                <a:lnTo>
                  <a:pt x="767930" y="40678"/>
                </a:lnTo>
                <a:lnTo>
                  <a:pt x="745236" y="40678"/>
                </a:lnTo>
                <a:lnTo>
                  <a:pt x="727456" y="73545"/>
                </a:lnTo>
                <a:lnTo>
                  <a:pt x="727456" y="86880"/>
                </a:lnTo>
                <a:lnTo>
                  <a:pt x="743343" y="105397"/>
                </a:lnTo>
                <a:lnTo>
                  <a:pt x="757288" y="105397"/>
                </a:lnTo>
                <a:lnTo>
                  <a:pt x="761758" y="105194"/>
                </a:lnTo>
                <a:lnTo>
                  <a:pt x="767499" y="103797"/>
                </a:lnTo>
                <a:lnTo>
                  <a:pt x="773912" y="99974"/>
                </a:lnTo>
                <a:lnTo>
                  <a:pt x="774585" y="99199"/>
                </a:lnTo>
                <a:lnTo>
                  <a:pt x="780453" y="92532"/>
                </a:lnTo>
                <a:lnTo>
                  <a:pt x="781265" y="91516"/>
                </a:lnTo>
                <a:lnTo>
                  <a:pt x="781265" y="90246"/>
                </a:lnTo>
                <a:lnTo>
                  <a:pt x="780529" y="89700"/>
                </a:lnTo>
                <a:lnTo>
                  <a:pt x="779716" y="88963"/>
                </a:lnTo>
                <a:lnTo>
                  <a:pt x="778306" y="88963"/>
                </a:lnTo>
                <a:lnTo>
                  <a:pt x="777963" y="89496"/>
                </a:lnTo>
                <a:lnTo>
                  <a:pt x="771093" y="99199"/>
                </a:lnTo>
                <a:lnTo>
                  <a:pt x="751763" y="99199"/>
                </a:lnTo>
                <a:lnTo>
                  <a:pt x="745845" y="92875"/>
                </a:lnTo>
                <a:lnTo>
                  <a:pt x="738632" y="85051"/>
                </a:lnTo>
                <a:lnTo>
                  <a:pt x="738632" y="70446"/>
                </a:lnTo>
                <a:lnTo>
                  <a:pt x="739000" y="67475"/>
                </a:lnTo>
                <a:lnTo>
                  <a:pt x="739038" y="67246"/>
                </a:lnTo>
                <a:lnTo>
                  <a:pt x="770216" y="67246"/>
                </a:lnTo>
                <a:lnTo>
                  <a:pt x="779716" y="67475"/>
                </a:lnTo>
                <a:lnTo>
                  <a:pt x="780453" y="67475"/>
                </a:lnTo>
                <a:lnTo>
                  <a:pt x="780694" y="67246"/>
                </a:lnTo>
                <a:lnTo>
                  <a:pt x="781812" y="66128"/>
                </a:lnTo>
                <a:close/>
              </a:path>
              <a:path w="1069339" h="105409">
                <a:moveTo>
                  <a:pt x="820407" y="100215"/>
                </a:moveTo>
                <a:lnTo>
                  <a:pt x="812393" y="99339"/>
                </a:lnTo>
                <a:lnTo>
                  <a:pt x="810171" y="95707"/>
                </a:lnTo>
                <a:lnTo>
                  <a:pt x="810171" y="33947"/>
                </a:lnTo>
                <a:lnTo>
                  <a:pt x="810704" y="0"/>
                </a:lnTo>
                <a:lnTo>
                  <a:pt x="809358" y="0"/>
                </a:lnTo>
                <a:lnTo>
                  <a:pt x="798525" y="3911"/>
                </a:lnTo>
                <a:lnTo>
                  <a:pt x="789089" y="5854"/>
                </a:lnTo>
                <a:lnTo>
                  <a:pt x="789089" y="9093"/>
                </a:lnTo>
                <a:lnTo>
                  <a:pt x="795020" y="8826"/>
                </a:lnTo>
                <a:lnTo>
                  <a:pt x="798245" y="8826"/>
                </a:lnTo>
                <a:lnTo>
                  <a:pt x="800404" y="14274"/>
                </a:lnTo>
                <a:lnTo>
                  <a:pt x="800404" y="83312"/>
                </a:lnTo>
                <a:lnTo>
                  <a:pt x="800404" y="95034"/>
                </a:lnTo>
                <a:lnTo>
                  <a:pt x="798042" y="99542"/>
                </a:lnTo>
                <a:lnTo>
                  <a:pt x="791718" y="100012"/>
                </a:lnTo>
                <a:lnTo>
                  <a:pt x="790638" y="100215"/>
                </a:lnTo>
                <a:lnTo>
                  <a:pt x="790638" y="103174"/>
                </a:lnTo>
                <a:lnTo>
                  <a:pt x="800544" y="102908"/>
                </a:lnTo>
                <a:lnTo>
                  <a:pt x="820407" y="103174"/>
                </a:lnTo>
                <a:lnTo>
                  <a:pt x="820407" y="100215"/>
                </a:lnTo>
                <a:close/>
              </a:path>
              <a:path w="1069339" h="105409">
                <a:moveTo>
                  <a:pt x="857923" y="100215"/>
                </a:moveTo>
                <a:lnTo>
                  <a:pt x="849909" y="99339"/>
                </a:lnTo>
                <a:lnTo>
                  <a:pt x="847686" y="95707"/>
                </a:lnTo>
                <a:lnTo>
                  <a:pt x="847686" y="33947"/>
                </a:lnTo>
                <a:lnTo>
                  <a:pt x="848220" y="0"/>
                </a:lnTo>
                <a:lnTo>
                  <a:pt x="846874" y="0"/>
                </a:lnTo>
                <a:lnTo>
                  <a:pt x="836041" y="3911"/>
                </a:lnTo>
                <a:lnTo>
                  <a:pt x="826604" y="5854"/>
                </a:lnTo>
                <a:lnTo>
                  <a:pt x="826604" y="9093"/>
                </a:lnTo>
                <a:lnTo>
                  <a:pt x="832535" y="8826"/>
                </a:lnTo>
                <a:lnTo>
                  <a:pt x="835761" y="8826"/>
                </a:lnTo>
                <a:lnTo>
                  <a:pt x="837920" y="14274"/>
                </a:lnTo>
                <a:lnTo>
                  <a:pt x="837920" y="83312"/>
                </a:lnTo>
                <a:lnTo>
                  <a:pt x="837920" y="95034"/>
                </a:lnTo>
                <a:lnTo>
                  <a:pt x="835558" y="99542"/>
                </a:lnTo>
                <a:lnTo>
                  <a:pt x="829233" y="100012"/>
                </a:lnTo>
                <a:lnTo>
                  <a:pt x="828154" y="100215"/>
                </a:lnTo>
                <a:lnTo>
                  <a:pt x="828154" y="103174"/>
                </a:lnTo>
                <a:lnTo>
                  <a:pt x="838060" y="102908"/>
                </a:lnTo>
                <a:lnTo>
                  <a:pt x="857923" y="103174"/>
                </a:lnTo>
                <a:lnTo>
                  <a:pt x="857923" y="100215"/>
                </a:lnTo>
                <a:close/>
              </a:path>
              <a:path w="1069339" h="105409">
                <a:moveTo>
                  <a:pt x="925144" y="99872"/>
                </a:moveTo>
                <a:lnTo>
                  <a:pt x="920902" y="99872"/>
                </a:lnTo>
                <a:lnTo>
                  <a:pt x="921080" y="99745"/>
                </a:lnTo>
                <a:lnTo>
                  <a:pt x="913625" y="99745"/>
                </a:lnTo>
                <a:lnTo>
                  <a:pt x="905230" y="99745"/>
                </a:lnTo>
                <a:lnTo>
                  <a:pt x="902335" y="99745"/>
                </a:lnTo>
                <a:lnTo>
                  <a:pt x="904532" y="97790"/>
                </a:lnTo>
                <a:lnTo>
                  <a:pt x="904900" y="98806"/>
                </a:lnTo>
                <a:lnTo>
                  <a:pt x="904989" y="99072"/>
                </a:lnTo>
                <a:lnTo>
                  <a:pt x="913625" y="99441"/>
                </a:lnTo>
                <a:lnTo>
                  <a:pt x="914095" y="57111"/>
                </a:lnTo>
                <a:lnTo>
                  <a:pt x="914158" y="49225"/>
                </a:lnTo>
                <a:lnTo>
                  <a:pt x="909815" y="44386"/>
                </a:lnTo>
                <a:lnTo>
                  <a:pt x="906487" y="40678"/>
                </a:lnTo>
                <a:lnTo>
                  <a:pt x="886688" y="40678"/>
                </a:lnTo>
                <a:lnTo>
                  <a:pt x="870788" y="50444"/>
                </a:lnTo>
                <a:lnTo>
                  <a:pt x="870788" y="60413"/>
                </a:lnTo>
                <a:lnTo>
                  <a:pt x="878065" y="60413"/>
                </a:lnTo>
                <a:lnTo>
                  <a:pt x="880554" y="58864"/>
                </a:lnTo>
                <a:lnTo>
                  <a:pt x="883310" y="57111"/>
                </a:lnTo>
                <a:lnTo>
                  <a:pt x="883310" y="50177"/>
                </a:lnTo>
                <a:lnTo>
                  <a:pt x="885812" y="47675"/>
                </a:lnTo>
                <a:lnTo>
                  <a:pt x="889381" y="44386"/>
                </a:lnTo>
                <a:lnTo>
                  <a:pt x="903998" y="44386"/>
                </a:lnTo>
                <a:lnTo>
                  <a:pt x="903998" y="64985"/>
                </a:lnTo>
                <a:lnTo>
                  <a:pt x="903998" y="69634"/>
                </a:lnTo>
                <a:lnTo>
                  <a:pt x="903973" y="72123"/>
                </a:lnTo>
                <a:lnTo>
                  <a:pt x="903859" y="93078"/>
                </a:lnTo>
                <a:lnTo>
                  <a:pt x="896454" y="100152"/>
                </a:lnTo>
                <a:lnTo>
                  <a:pt x="886142" y="100152"/>
                </a:lnTo>
                <a:lnTo>
                  <a:pt x="883246" y="97523"/>
                </a:lnTo>
                <a:lnTo>
                  <a:pt x="879881" y="94424"/>
                </a:lnTo>
                <a:lnTo>
                  <a:pt x="879881" y="84861"/>
                </a:lnTo>
                <a:lnTo>
                  <a:pt x="884859" y="78460"/>
                </a:lnTo>
                <a:lnTo>
                  <a:pt x="901966" y="72123"/>
                </a:lnTo>
                <a:lnTo>
                  <a:pt x="903897" y="69634"/>
                </a:lnTo>
                <a:lnTo>
                  <a:pt x="903998" y="64985"/>
                </a:lnTo>
                <a:lnTo>
                  <a:pt x="900963" y="67348"/>
                </a:lnTo>
                <a:lnTo>
                  <a:pt x="897864" y="69634"/>
                </a:lnTo>
                <a:lnTo>
                  <a:pt x="877125" y="75895"/>
                </a:lnTo>
                <a:lnTo>
                  <a:pt x="873683" y="79336"/>
                </a:lnTo>
                <a:lnTo>
                  <a:pt x="868972" y="83781"/>
                </a:lnTo>
                <a:lnTo>
                  <a:pt x="868972" y="97256"/>
                </a:lnTo>
                <a:lnTo>
                  <a:pt x="872655" y="100888"/>
                </a:lnTo>
                <a:lnTo>
                  <a:pt x="877328" y="105397"/>
                </a:lnTo>
                <a:lnTo>
                  <a:pt x="890663" y="105397"/>
                </a:lnTo>
                <a:lnTo>
                  <a:pt x="899617" y="102171"/>
                </a:lnTo>
                <a:lnTo>
                  <a:pt x="901877" y="100152"/>
                </a:lnTo>
                <a:lnTo>
                  <a:pt x="902195" y="99872"/>
                </a:lnTo>
                <a:lnTo>
                  <a:pt x="905268" y="99872"/>
                </a:lnTo>
                <a:lnTo>
                  <a:pt x="907021" y="104724"/>
                </a:lnTo>
                <a:lnTo>
                  <a:pt x="919759" y="104724"/>
                </a:lnTo>
                <a:lnTo>
                  <a:pt x="924598" y="101219"/>
                </a:lnTo>
                <a:lnTo>
                  <a:pt x="925144" y="100888"/>
                </a:lnTo>
                <a:lnTo>
                  <a:pt x="925144" y="99872"/>
                </a:lnTo>
                <a:close/>
              </a:path>
              <a:path w="1069339" h="105409">
                <a:moveTo>
                  <a:pt x="925144" y="99745"/>
                </a:moveTo>
                <a:lnTo>
                  <a:pt x="924674" y="99072"/>
                </a:lnTo>
                <a:lnTo>
                  <a:pt x="924204" y="98323"/>
                </a:lnTo>
                <a:lnTo>
                  <a:pt x="923188" y="98323"/>
                </a:lnTo>
                <a:lnTo>
                  <a:pt x="922375" y="98806"/>
                </a:lnTo>
                <a:lnTo>
                  <a:pt x="921080" y="99745"/>
                </a:lnTo>
                <a:lnTo>
                  <a:pt x="925144" y="99745"/>
                </a:lnTo>
                <a:close/>
              </a:path>
              <a:path w="1069339" h="105409">
                <a:moveTo>
                  <a:pt x="995210" y="58381"/>
                </a:moveTo>
                <a:lnTo>
                  <a:pt x="988339" y="49974"/>
                </a:lnTo>
                <a:lnTo>
                  <a:pt x="985939" y="47002"/>
                </a:lnTo>
                <a:lnTo>
                  <a:pt x="983767" y="44310"/>
                </a:lnTo>
                <a:lnTo>
                  <a:pt x="983767" y="60134"/>
                </a:lnTo>
                <a:lnTo>
                  <a:pt x="983767" y="84785"/>
                </a:lnTo>
                <a:lnTo>
                  <a:pt x="978916" y="92532"/>
                </a:lnTo>
                <a:lnTo>
                  <a:pt x="973594" y="100952"/>
                </a:lnTo>
                <a:lnTo>
                  <a:pt x="956487" y="100952"/>
                </a:lnTo>
                <a:lnTo>
                  <a:pt x="954163" y="97523"/>
                </a:lnTo>
                <a:lnTo>
                  <a:pt x="950963" y="92798"/>
                </a:lnTo>
                <a:lnTo>
                  <a:pt x="948474" y="89306"/>
                </a:lnTo>
                <a:lnTo>
                  <a:pt x="948474" y="56908"/>
                </a:lnTo>
                <a:lnTo>
                  <a:pt x="953287" y="51181"/>
                </a:lnTo>
                <a:lnTo>
                  <a:pt x="956830" y="47002"/>
                </a:lnTo>
                <a:lnTo>
                  <a:pt x="972515" y="47002"/>
                </a:lnTo>
                <a:lnTo>
                  <a:pt x="977633" y="52933"/>
                </a:lnTo>
                <a:lnTo>
                  <a:pt x="983767" y="60134"/>
                </a:lnTo>
                <a:lnTo>
                  <a:pt x="983767" y="44310"/>
                </a:lnTo>
                <a:lnTo>
                  <a:pt x="980732" y="40538"/>
                </a:lnTo>
                <a:lnTo>
                  <a:pt x="956081" y="40538"/>
                </a:lnTo>
                <a:lnTo>
                  <a:pt x="948474" y="51181"/>
                </a:lnTo>
                <a:lnTo>
                  <a:pt x="948550" y="21564"/>
                </a:lnTo>
                <a:lnTo>
                  <a:pt x="948715" y="14071"/>
                </a:lnTo>
                <a:lnTo>
                  <a:pt x="948778" y="11582"/>
                </a:lnTo>
                <a:lnTo>
                  <a:pt x="948880" y="8813"/>
                </a:lnTo>
                <a:lnTo>
                  <a:pt x="948994" y="5511"/>
                </a:lnTo>
                <a:lnTo>
                  <a:pt x="949045" y="3835"/>
                </a:lnTo>
                <a:lnTo>
                  <a:pt x="949147" y="0"/>
                </a:lnTo>
                <a:lnTo>
                  <a:pt x="947661" y="0"/>
                </a:lnTo>
                <a:lnTo>
                  <a:pt x="938098" y="3835"/>
                </a:lnTo>
                <a:lnTo>
                  <a:pt x="929551" y="5511"/>
                </a:lnTo>
                <a:lnTo>
                  <a:pt x="928001" y="5918"/>
                </a:lnTo>
                <a:lnTo>
                  <a:pt x="928001" y="9220"/>
                </a:lnTo>
                <a:lnTo>
                  <a:pt x="929005" y="9220"/>
                </a:lnTo>
                <a:lnTo>
                  <a:pt x="933792" y="8813"/>
                </a:lnTo>
                <a:lnTo>
                  <a:pt x="936421" y="8813"/>
                </a:lnTo>
                <a:lnTo>
                  <a:pt x="937425" y="11582"/>
                </a:lnTo>
                <a:lnTo>
                  <a:pt x="938237" y="14071"/>
                </a:lnTo>
                <a:lnTo>
                  <a:pt x="938110" y="84785"/>
                </a:lnTo>
                <a:lnTo>
                  <a:pt x="937958" y="89306"/>
                </a:lnTo>
                <a:lnTo>
                  <a:pt x="937844" y="92532"/>
                </a:lnTo>
                <a:lnTo>
                  <a:pt x="937361" y="100952"/>
                </a:lnTo>
                <a:lnTo>
                  <a:pt x="937298" y="103708"/>
                </a:lnTo>
                <a:lnTo>
                  <a:pt x="940320" y="103708"/>
                </a:lnTo>
                <a:lnTo>
                  <a:pt x="941400" y="102501"/>
                </a:lnTo>
                <a:lnTo>
                  <a:pt x="945045" y="98056"/>
                </a:lnTo>
                <a:lnTo>
                  <a:pt x="945578" y="97523"/>
                </a:lnTo>
                <a:lnTo>
                  <a:pt x="947191" y="97523"/>
                </a:lnTo>
                <a:lnTo>
                  <a:pt x="947801" y="98056"/>
                </a:lnTo>
                <a:lnTo>
                  <a:pt x="955878" y="105397"/>
                </a:lnTo>
                <a:lnTo>
                  <a:pt x="977633" y="105397"/>
                </a:lnTo>
                <a:lnTo>
                  <a:pt x="982230" y="100952"/>
                </a:lnTo>
                <a:lnTo>
                  <a:pt x="985786" y="97523"/>
                </a:lnTo>
                <a:lnTo>
                  <a:pt x="988580" y="94538"/>
                </a:lnTo>
                <a:lnTo>
                  <a:pt x="991666" y="89776"/>
                </a:lnTo>
                <a:lnTo>
                  <a:pt x="994168" y="82651"/>
                </a:lnTo>
                <a:lnTo>
                  <a:pt x="995210" y="72529"/>
                </a:lnTo>
                <a:lnTo>
                  <a:pt x="995210" y="58381"/>
                </a:lnTo>
                <a:close/>
              </a:path>
              <a:path w="1069339" h="105409">
                <a:moveTo>
                  <a:pt x="1069009" y="59194"/>
                </a:moveTo>
                <a:lnTo>
                  <a:pt x="1057427" y="46113"/>
                </a:lnTo>
                <a:lnTo>
                  <a:pt x="1057427" y="57721"/>
                </a:lnTo>
                <a:lnTo>
                  <a:pt x="1057427" y="85801"/>
                </a:lnTo>
                <a:lnTo>
                  <a:pt x="1047991" y="101231"/>
                </a:lnTo>
                <a:lnTo>
                  <a:pt x="1031621" y="101231"/>
                </a:lnTo>
                <a:lnTo>
                  <a:pt x="1027112" y="95364"/>
                </a:lnTo>
                <a:lnTo>
                  <a:pt x="1021524" y="88226"/>
                </a:lnTo>
                <a:lnTo>
                  <a:pt x="1021524" y="60210"/>
                </a:lnTo>
                <a:lnTo>
                  <a:pt x="1030681" y="44780"/>
                </a:lnTo>
                <a:lnTo>
                  <a:pt x="1046988" y="44780"/>
                </a:lnTo>
                <a:lnTo>
                  <a:pt x="1051534" y="50380"/>
                </a:lnTo>
                <a:lnTo>
                  <a:pt x="1057427" y="57721"/>
                </a:lnTo>
                <a:lnTo>
                  <a:pt x="1057427" y="46113"/>
                </a:lnTo>
                <a:lnTo>
                  <a:pt x="1056259" y="44780"/>
                </a:lnTo>
                <a:lnTo>
                  <a:pt x="1052639" y="40678"/>
                </a:lnTo>
                <a:lnTo>
                  <a:pt x="1028052" y="40678"/>
                </a:lnTo>
                <a:lnTo>
                  <a:pt x="1009802" y="86677"/>
                </a:lnTo>
                <a:lnTo>
                  <a:pt x="1025829" y="105397"/>
                </a:lnTo>
                <a:lnTo>
                  <a:pt x="1051153" y="105397"/>
                </a:lnTo>
                <a:lnTo>
                  <a:pt x="1055395" y="101231"/>
                </a:lnTo>
                <a:lnTo>
                  <a:pt x="1068920" y="73545"/>
                </a:lnTo>
                <a:lnTo>
                  <a:pt x="1069009" y="591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747247" y="1424517"/>
            <a:ext cx="348615" cy="227329"/>
            <a:chOff x="1747247" y="1424517"/>
            <a:chExt cx="348615" cy="22732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47247" y="1424517"/>
              <a:ext cx="129781" cy="22713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9805" y="1435533"/>
              <a:ext cx="185813" cy="207848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68799" y="1435535"/>
            <a:ext cx="142646" cy="206933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380640" y="1577568"/>
            <a:ext cx="187960" cy="30480"/>
          </a:xfrm>
          <a:custGeom>
            <a:avLst/>
            <a:gdLst/>
            <a:ahLst/>
            <a:cxnLst/>
            <a:rect l="l" t="t" r="r" b="b"/>
            <a:pathLst>
              <a:path w="187960" h="30480">
                <a:moveTo>
                  <a:pt x="187350" y="0"/>
                </a:moveTo>
                <a:lnTo>
                  <a:pt x="0" y="0"/>
                </a:lnTo>
                <a:lnTo>
                  <a:pt x="0" y="30302"/>
                </a:lnTo>
                <a:lnTo>
                  <a:pt x="187350" y="30302"/>
                </a:lnTo>
                <a:lnTo>
                  <a:pt x="18735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01760" y="1471041"/>
            <a:ext cx="145415" cy="31750"/>
          </a:xfrm>
          <a:custGeom>
            <a:avLst/>
            <a:gdLst/>
            <a:ahLst/>
            <a:cxnLst/>
            <a:rect l="l" t="t" r="r" b="b"/>
            <a:pathLst>
              <a:path w="145414" h="31750">
                <a:moveTo>
                  <a:pt x="145110" y="0"/>
                </a:moveTo>
                <a:lnTo>
                  <a:pt x="0" y="0"/>
                </a:lnTo>
                <a:lnTo>
                  <a:pt x="0" y="31229"/>
                </a:lnTo>
                <a:lnTo>
                  <a:pt x="145110" y="31229"/>
                </a:lnTo>
                <a:lnTo>
                  <a:pt x="14511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80637" y="1577580"/>
            <a:ext cx="187960" cy="30480"/>
          </a:xfrm>
          <a:custGeom>
            <a:avLst/>
            <a:gdLst/>
            <a:ahLst/>
            <a:cxnLst/>
            <a:rect l="l" t="t" r="r" b="b"/>
            <a:pathLst>
              <a:path w="187960" h="30480">
                <a:moveTo>
                  <a:pt x="0" y="30302"/>
                </a:moveTo>
                <a:lnTo>
                  <a:pt x="0" y="0"/>
                </a:lnTo>
                <a:lnTo>
                  <a:pt x="187350" y="0"/>
                </a:lnTo>
                <a:lnTo>
                  <a:pt x="187350" y="30302"/>
                </a:lnTo>
                <a:lnTo>
                  <a:pt x="0" y="30302"/>
                </a:lnTo>
                <a:close/>
              </a:path>
            </a:pathLst>
          </a:custGeom>
          <a:ln w="6718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01758" y="1471039"/>
            <a:ext cx="145415" cy="31750"/>
          </a:xfrm>
          <a:custGeom>
            <a:avLst/>
            <a:gdLst/>
            <a:ahLst/>
            <a:cxnLst/>
            <a:rect l="l" t="t" r="r" b="b"/>
            <a:pathLst>
              <a:path w="145414" h="31750">
                <a:moveTo>
                  <a:pt x="0" y="31229"/>
                </a:moveTo>
                <a:lnTo>
                  <a:pt x="0" y="0"/>
                </a:lnTo>
                <a:lnTo>
                  <a:pt x="145110" y="0"/>
                </a:lnTo>
                <a:lnTo>
                  <a:pt x="145110" y="31229"/>
                </a:lnTo>
                <a:lnTo>
                  <a:pt x="0" y="31229"/>
                </a:lnTo>
                <a:close/>
              </a:path>
            </a:pathLst>
          </a:custGeom>
          <a:ln w="6718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13310" y="1469520"/>
            <a:ext cx="170192" cy="170192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2851673" y="1435533"/>
            <a:ext cx="431800" cy="208279"/>
            <a:chOff x="2851673" y="1435533"/>
            <a:chExt cx="431800" cy="208279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1673" y="1435533"/>
              <a:ext cx="185813" cy="20784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78293" y="1449313"/>
              <a:ext cx="204749" cy="190398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3324656" y="1446555"/>
            <a:ext cx="185420" cy="190500"/>
            <a:chOff x="3324656" y="1446555"/>
            <a:chExt cx="185420" cy="190500"/>
          </a:xfrm>
        </p:grpSpPr>
        <p:sp>
          <p:nvSpPr>
            <p:cNvPr id="16" name="object 16"/>
            <p:cNvSpPr/>
            <p:nvPr/>
          </p:nvSpPr>
          <p:spPr>
            <a:xfrm>
              <a:off x="3328009" y="1449920"/>
              <a:ext cx="178435" cy="184150"/>
            </a:xfrm>
            <a:custGeom>
              <a:avLst/>
              <a:gdLst/>
              <a:ahLst/>
              <a:cxnLst/>
              <a:rect l="l" t="t" r="r" b="b"/>
              <a:pathLst>
                <a:path w="178435" h="184150">
                  <a:moveTo>
                    <a:pt x="178168" y="0"/>
                  </a:moveTo>
                  <a:lnTo>
                    <a:pt x="0" y="0"/>
                  </a:lnTo>
                  <a:lnTo>
                    <a:pt x="0" y="30480"/>
                  </a:lnTo>
                  <a:lnTo>
                    <a:pt x="0" y="140970"/>
                  </a:lnTo>
                  <a:lnTo>
                    <a:pt x="0" y="171450"/>
                  </a:lnTo>
                  <a:lnTo>
                    <a:pt x="0" y="184150"/>
                  </a:lnTo>
                  <a:lnTo>
                    <a:pt x="33058" y="184150"/>
                  </a:lnTo>
                  <a:lnTo>
                    <a:pt x="33058" y="171450"/>
                  </a:lnTo>
                  <a:lnTo>
                    <a:pt x="145110" y="171450"/>
                  </a:lnTo>
                  <a:lnTo>
                    <a:pt x="145110" y="183680"/>
                  </a:lnTo>
                  <a:lnTo>
                    <a:pt x="178168" y="183680"/>
                  </a:lnTo>
                  <a:lnTo>
                    <a:pt x="178168" y="171450"/>
                  </a:lnTo>
                  <a:lnTo>
                    <a:pt x="178168" y="170827"/>
                  </a:lnTo>
                  <a:lnTo>
                    <a:pt x="178168" y="140970"/>
                  </a:lnTo>
                  <a:lnTo>
                    <a:pt x="33058" y="140970"/>
                  </a:lnTo>
                  <a:lnTo>
                    <a:pt x="33058" y="30480"/>
                  </a:lnTo>
                  <a:lnTo>
                    <a:pt x="145110" y="30480"/>
                  </a:lnTo>
                  <a:lnTo>
                    <a:pt x="145110" y="140512"/>
                  </a:lnTo>
                  <a:lnTo>
                    <a:pt x="178168" y="140512"/>
                  </a:lnTo>
                  <a:lnTo>
                    <a:pt x="178168" y="30480"/>
                  </a:lnTo>
                  <a:lnTo>
                    <a:pt x="178168" y="30302"/>
                  </a:lnTo>
                  <a:lnTo>
                    <a:pt x="178168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28015" y="1449914"/>
              <a:ext cx="178435" cy="184150"/>
            </a:xfrm>
            <a:custGeom>
              <a:avLst/>
              <a:gdLst/>
              <a:ahLst/>
              <a:cxnLst/>
              <a:rect l="l" t="t" r="r" b="b"/>
              <a:pathLst>
                <a:path w="178435" h="184150">
                  <a:moveTo>
                    <a:pt x="0" y="0"/>
                  </a:moveTo>
                  <a:lnTo>
                    <a:pt x="178168" y="0"/>
                  </a:lnTo>
                  <a:lnTo>
                    <a:pt x="178168" y="183680"/>
                  </a:lnTo>
                  <a:lnTo>
                    <a:pt x="145110" y="183680"/>
                  </a:lnTo>
                  <a:lnTo>
                    <a:pt x="145110" y="170827"/>
                  </a:lnTo>
                  <a:lnTo>
                    <a:pt x="33058" y="170827"/>
                  </a:lnTo>
                  <a:lnTo>
                    <a:pt x="33058" y="183680"/>
                  </a:lnTo>
                  <a:lnTo>
                    <a:pt x="0" y="183680"/>
                  </a:lnTo>
                  <a:lnTo>
                    <a:pt x="0" y="0"/>
                  </a:lnTo>
                  <a:close/>
                </a:path>
                <a:path w="178435" h="184150">
                  <a:moveTo>
                    <a:pt x="33058" y="140512"/>
                  </a:moveTo>
                  <a:lnTo>
                    <a:pt x="145110" y="140512"/>
                  </a:lnTo>
                  <a:lnTo>
                    <a:pt x="145110" y="30302"/>
                  </a:lnTo>
                  <a:lnTo>
                    <a:pt x="33058" y="30302"/>
                  </a:lnTo>
                  <a:lnTo>
                    <a:pt x="33058" y="140512"/>
                  </a:lnTo>
                  <a:close/>
                </a:path>
              </a:pathLst>
            </a:custGeom>
            <a:ln w="6718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3566199" y="1464923"/>
            <a:ext cx="168910" cy="158750"/>
            <a:chOff x="3566199" y="1464923"/>
            <a:chExt cx="168910" cy="158750"/>
          </a:xfrm>
        </p:grpSpPr>
        <p:sp>
          <p:nvSpPr>
            <p:cNvPr id="19" name="object 19"/>
            <p:cNvSpPr/>
            <p:nvPr/>
          </p:nvSpPr>
          <p:spPr>
            <a:xfrm>
              <a:off x="3569551" y="1468399"/>
              <a:ext cx="161925" cy="151130"/>
            </a:xfrm>
            <a:custGeom>
              <a:avLst/>
              <a:gdLst/>
              <a:ahLst/>
              <a:cxnLst/>
              <a:rect l="l" t="t" r="r" b="b"/>
              <a:pathLst>
                <a:path w="161925" h="151130">
                  <a:moveTo>
                    <a:pt x="161645" y="0"/>
                  </a:moveTo>
                  <a:lnTo>
                    <a:pt x="2755" y="0"/>
                  </a:lnTo>
                  <a:lnTo>
                    <a:pt x="2755" y="31750"/>
                  </a:lnTo>
                  <a:lnTo>
                    <a:pt x="127660" y="31750"/>
                  </a:lnTo>
                  <a:lnTo>
                    <a:pt x="127660" y="110490"/>
                  </a:lnTo>
                  <a:lnTo>
                    <a:pt x="0" y="110490"/>
                  </a:lnTo>
                  <a:lnTo>
                    <a:pt x="0" y="142240"/>
                  </a:lnTo>
                  <a:lnTo>
                    <a:pt x="127660" y="142240"/>
                  </a:lnTo>
                  <a:lnTo>
                    <a:pt x="127660" y="151130"/>
                  </a:lnTo>
                  <a:lnTo>
                    <a:pt x="161645" y="151130"/>
                  </a:lnTo>
                  <a:lnTo>
                    <a:pt x="161645" y="142240"/>
                  </a:lnTo>
                  <a:lnTo>
                    <a:pt x="161645" y="110490"/>
                  </a:lnTo>
                  <a:lnTo>
                    <a:pt x="161645" y="31750"/>
                  </a:lnTo>
                  <a:lnTo>
                    <a:pt x="161645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569558" y="1468282"/>
              <a:ext cx="161925" cy="151765"/>
            </a:xfrm>
            <a:custGeom>
              <a:avLst/>
              <a:gdLst/>
              <a:ahLst/>
              <a:cxnLst/>
              <a:rect l="l" t="t" r="r" b="b"/>
              <a:pathLst>
                <a:path w="161925" h="151765">
                  <a:moveTo>
                    <a:pt x="0" y="142354"/>
                  </a:moveTo>
                  <a:lnTo>
                    <a:pt x="0" y="110210"/>
                  </a:lnTo>
                  <a:lnTo>
                    <a:pt x="127660" y="110210"/>
                  </a:lnTo>
                  <a:lnTo>
                    <a:pt x="127660" y="32143"/>
                  </a:lnTo>
                  <a:lnTo>
                    <a:pt x="2755" y="32143"/>
                  </a:lnTo>
                  <a:lnTo>
                    <a:pt x="2755" y="0"/>
                  </a:lnTo>
                  <a:lnTo>
                    <a:pt x="161645" y="0"/>
                  </a:lnTo>
                  <a:lnTo>
                    <a:pt x="161645" y="151536"/>
                  </a:lnTo>
                  <a:lnTo>
                    <a:pt x="127660" y="151536"/>
                  </a:lnTo>
                  <a:lnTo>
                    <a:pt x="127660" y="142354"/>
                  </a:lnTo>
                  <a:lnTo>
                    <a:pt x="0" y="142354"/>
                  </a:lnTo>
                  <a:close/>
                </a:path>
              </a:pathLst>
            </a:custGeom>
            <a:ln w="6718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4068" y="1435538"/>
            <a:ext cx="161010" cy="19958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051122" y="1426351"/>
            <a:ext cx="1348093" cy="221630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5442093" y="1520028"/>
            <a:ext cx="185420" cy="38100"/>
            <a:chOff x="5442093" y="1520028"/>
            <a:chExt cx="185420" cy="38100"/>
          </a:xfrm>
        </p:grpSpPr>
        <p:sp>
          <p:nvSpPr>
            <p:cNvPr id="24" name="object 24"/>
            <p:cNvSpPr/>
            <p:nvPr/>
          </p:nvSpPr>
          <p:spPr>
            <a:xfrm>
              <a:off x="5445455" y="1523390"/>
              <a:ext cx="178435" cy="31750"/>
            </a:xfrm>
            <a:custGeom>
              <a:avLst/>
              <a:gdLst/>
              <a:ahLst/>
              <a:cxnLst/>
              <a:rect l="l" t="t" r="r" b="b"/>
              <a:pathLst>
                <a:path w="178435" h="31750">
                  <a:moveTo>
                    <a:pt x="178168" y="0"/>
                  </a:moveTo>
                  <a:lnTo>
                    <a:pt x="0" y="0"/>
                  </a:lnTo>
                  <a:lnTo>
                    <a:pt x="0" y="31229"/>
                  </a:lnTo>
                  <a:lnTo>
                    <a:pt x="178168" y="31229"/>
                  </a:lnTo>
                  <a:lnTo>
                    <a:pt x="178168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445452" y="1523387"/>
              <a:ext cx="178435" cy="31750"/>
            </a:xfrm>
            <a:custGeom>
              <a:avLst/>
              <a:gdLst/>
              <a:ahLst/>
              <a:cxnLst/>
              <a:rect l="l" t="t" r="r" b="b"/>
              <a:pathLst>
                <a:path w="178435" h="31750">
                  <a:moveTo>
                    <a:pt x="0" y="0"/>
                  </a:moveTo>
                  <a:lnTo>
                    <a:pt x="178168" y="0"/>
                  </a:lnTo>
                  <a:lnTo>
                    <a:pt x="178168" y="31229"/>
                  </a:lnTo>
                  <a:lnTo>
                    <a:pt x="0" y="31229"/>
                  </a:lnTo>
                  <a:lnTo>
                    <a:pt x="0" y="0"/>
                  </a:lnTo>
                  <a:close/>
                </a:path>
              </a:pathLst>
            </a:custGeom>
            <a:ln w="6718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5719946" y="1424517"/>
            <a:ext cx="309245" cy="227329"/>
            <a:chOff x="5719946" y="1424517"/>
            <a:chExt cx="309245" cy="227329"/>
          </a:xfrm>
        </p:grpSpPr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719946" y="1434616"/>
              <a:ext cx="135293" cy="20601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899042" y="1424517"/>
              <a:ext cx="129781" cy="227139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15924" y="2056838"/>
            <a:ext cx="3258818" cy="130086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442269" y="2062825"/>
            <a:ext cx="377323" cy="119113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25354" y="2293293"/>
            <a:ext cx="3138089" cy="128473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330970" y="2297939"/>
            <a:ext cx="64757" cy="119113"/>
          </a:xfrm>
          <a:prstGeom prst="rect">
            <a:avLst/>
          </a:prstGeom>
        </p:spPr>
      </p:pic>
      <p:grpSp>
        <p:nvGrpSpPr>
          <p:cNvPr id="33" name="object 33"/>
          <p:cNvGrpSpPr/>
          <p:nvPr/>
        </p:nvGrpSpPr>
        <p:grpSpPr>
          <a:xfrm>
            <a:off x="4440073" y="2381391"/>
            <a:ext cx="40005" cy="40005"/>
            <a:chOff x="4440073" y="2381391"/>
            <a:chExt cx="40005" cy="40005"/>
          </a:xfrm>
        </p:grpSpPr>
        <p:sp>
          <p:nvSpPr>
            <p:cNvPr id="34" name="object 34"/>
            <p:cNvSpPr/>
            <p:nvPr/>
          </p:nvSpPr>
          <p:spPr>
            <a:xfrm>
              <a:off x="4442042" y="2383359"/>
              <a:ext cx="36195" cy="36195"/>
            </a:xfrm>
            <a:custGeom>
              <a:avLst/>
              <a:gdLst/>
              <a:ahLst/>
              <a:cxnLst/>
              <a:rect l="l" t="t" r="r" b="b"/>
              <a:pathLst>
                <a:path w="36195" h="36194">
                  <a:moveTo>
                    <a:pt x="12065" y="4711"/>
                  </a:moveTo>
                  <a:lnTo>
                    <a:pt x="5789" y="4711"/>
                  </a:lnTo>
                  <a:lnTo>
                    <a:pt x="0" y="9906"/>
                  </a:lnTo>
                  <a:lnTo>
                    <a:pt x="0" y="24587"/>
                  </a:lnTo>
                  <a:lnTo>
                    <a:pt x="4648" y="29768"/>
                  </a:lnTo>
                  <a:lnTo>
                    <a:pt x="10045" y="35699"/>
                  </a:lnTo>
                  <a:lnTo>
                    <a:pt x="24726" y="35699"/>
                  </a:lnTo>
                  <a:lnTo>
                    <a:pt x="29845" y="31051"/>
                  </a:lnTo>
                  <a:lnTo>
                    <a:pt x="12936" y="31051"/>
                  </a:lnTo>
                  <a:lnTo>
                    <a:pt x="9093" y="27609"/>
                  </a:lnTo>
                  <a:lnTo>
                    <a:pt x="4724" y="23634"/>
                  </a:lnTo>
                  <a:lnTo>
                    <a:pt x="4724" y="12801"/>
                  </a:lnTo>
                  <a:lnTo>
                    <a:pt x="12065" y="4711"/>
                  </a:lnTo>
                  <a:close/>
                </a:path>
                <a:path w="36195" h="36194">
                  <a:moveTo>
                    <a:pt x="30076" y="4711"/>
                  </a:moveTo>
                  <a:lnTo>
                    <a:pt x="22898" y="4711"/>
                  </a:lnTo>
                  <a:lnTo>
                    <a:pt x="26670" y="8077"/>
                  </a:lnTo>
                  <a:lnTo>
                    <a:pt x="30988" y="12052"/>
                  </a:lnTo>
                  <a:lnTo>
                    <a:pt x="30988" y="22834"/>
                  </a:lnTo>
                  <a:lnTo>
                    <a:pt x="23654" y="31051"/>
                  </a:lnTo>
                  <a:lnTo>
                    <a:pt x="29845" y="31051"/>
                  </a:lnTo>
                  <a:lnTo>
                    <a:pt x="35699" y="25666"/>
                  </a:lnTo>
                  <a:lnTo>
                    <a:pt x="35699" y="10972"/>
                  </a:lnTo>
                  <a:lnTo>
                    <a:pt x="30076" y="4711"/>
                  </a:lnTo>
                  <a:close/>
                </a:path>
                <a:path w="36195" h="36194">
                  <a:moveTo>
                    <a:pt x="25793" y="0"/>
                  </a:moveTo>
                  <a:lnTo>
                    <a:pt x="11112" y="0"/>
                  </a:lnTo>
                  <a:lnTo>
                    <a:pt x="5930" y="4584"/>
                  </a:lnTo>
                  <a:lnTo>
                    <a:pt x="29960" y="4584"/>
                  </a:lnTo>
                  <a:lnTo>
                    <a:pt x="257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442042" y="2383359"/>
              <a:ext cx="36195" cy="36195"/>
            </a:xfrm>
            <a:custGeom>
              <a:avLst/>
              <a:gdLst/>
              <a:ahLst/>
              <a:cxnLst/>
              <a:rect l="l" t="t" r="r" b="b"/>
              <a:pathLst>
                <a:path w="36195" h="36194">
                  <a:moveTo>
                    <a:pt x="17919" y="0"/>
                  </a:moveTo>
                  <a:lnTo>
                    <a:pt x="25793" y="0"/>
                  </a:lnTo>
                  <a:lnTo>
                    <a:pt x="29349" y="3911"/>
                  </a:lnTo>
                  <a:lnTo>
                    <a:pt x="31115" y="5854"/>
                  </a:lnTo>
                  <a:lnTo>
                    <a:pt x="35699" y="10972"/>
                  </a:lnTo>
                  <a:lnTo>
                    <a:pt x="35699" y="15519"/>
                  </a:lnTo>
                  <a:lnTo>
                    <a:pt x="35699" y="17780"/>
                  </a:lnTo>
                  <a:lnTo>
                    <a:pt x="35699" y="25666"/>
                  </a:lnTo>
                  <a:lnTo>
                    <a:pt x="31788" y="29248"/>
                  </a:lnTo>
                  <a:lnTo>
                    <a:pt x="29845" y="31051"/>
                  </a:lnTo>
                  <a:lnTo>
                    <a:pt x="24726" y="35699"/>
                  </a:lnTo>
                  <a:lnTo>
                    <a:pt x="20193" y="35699"/>
                  </a:lnTo>
                  <a:lnTo>
                    <a:pt x="17919" y="35699"/>
                  </a:lnTo>
                  <a:lnTo>
                    <a:pt x="10045" y="35699"/>
                  </a:lnTo>
                  <a:lnTo>
                    <a:pt x="6451" y="31750"/>
                  </a:lnTo>
                  <a:lnTo>
                    <a:pt x="4648" y="29768"/>
                  </a:lnTo>
                  <a:lnTo>
                    <a:pt x="0" y="24587"/>
                  </a:lnTo>
                  <a:lnTo>
                    <a:pt x="0" y="20053"/>
                  </a:lnTo>
                  <a:lnTo>
                    <a:pt x="0" y="17780"/>
                  </a:lnTo>
                  <a:lnTo>
                    <a:pt x="0" y="9906"/>
                  </a:lnTo>
                  <a:lnTo>
                    <a:pt x="3949" y="6350"/>
                  </a:lnTo>
                  <a:lnTo>
                    <a:pt x="5930" y="4584"/>
                  </a:lnTo>
                  <a:lnTo>
                    <a:pt x="11112" y="0"/>
                  </a:lnTo>
                  <a:lnTo>
                    <a:pt x="15646" y="0"/>
                  </a:lnTo>
                  <a:lnTo>
                    <a:pt x="17919" y="0"/>
                  </a:lnTo>
                  <a:close/>
                </a:path>
                <a:path w="36195" h="36194">
                  <a:moveTo>
                    <a:pt x="17919" y="4711"/>
                  </a:moveTo>
                  <a:lnTo>
                    <a:pt x="12065" y="4711"/>
                  </a:lnTo>
                  <a:lnTo>
                    <a:pt x="9461" y="7594"/>
                  </a:lnTo>
                  <a:lnTo>
                    <a:pt x="8153" y="9029"/>
                  </a:lnTo>
                  <a:lnTo>
                    <a:pt x="4724" y="12801"/>
                  </a:lnTo>
                  <a:lnTo>
                    <a:pt x="4724" y="16116"/>
                  </a:lnTo>
                  <a:lnTo>
                    <a:pt x="4724" y="17780"/>
                  </a:lnTo>
                  <a:lnTo>
                    <a:pt x="4724" y="23634"/>
                  </a:lnTo>
                  <a:lnTo>
                    <a:pt x="7632" y="26288"/>
                  </a:lnTo>
                  <a:lnTo>
                    <a:pt x="9093" y="27609"/>
                  </a:lnTo>
                  <a:lnTo>
                    <a:pt x="12865" y="30988"/>
                  </a:lnTo>
                  <a:lnTo>
                    <a:pt x="16230" y="30988"/>
                  </a:lnTo>
                  <a:lnTo>
                    <a:pt x="17919" y="30988"/>
                  </a:lnTo>
                  <a:lnTo>
                    <a:pt x="23710" y="30988"/>
                  </a:lnTo>
                  <a:lnTo>
                    <a:pt x="26314" y="28067"/>
                  </a:lnTo>
                  <a:lnTo>
                    <a:pt x="27622" y="26606"/>
                  </a:lnTo>
                  <a:lnTo>
                    <a:pt x="30988" y="22834"/>
                  </a:lnTo>
                  <a:lnTo>
                    <a:pt x="30988" y="19469"/>
                  </a:lnTo>
                  <a:lnTo>
                    <a:pt x="30988" y="17780"/>
                  </a:lnTo>
                  <a:lnTo>
                    <a:pt x="30988" y="12052"/>
                  </a:lnTo>
                  <a:lnTo>
                    <a:pt x="28117" y="9410"/>
                  </a:lnTo>
                  <a:lnTo>
                    <a:pt x="26670" y="8077"/>
                  </a:lnTo>
                  <a:lnTo>
                    <a:pt x="22898" y="4711"/>
                  </a:lnTo>
                  <a:lnTo>
                    <a:pt x="19583" y="4711"/>
                  </a:lnTo>
                  <a:lnTo>
                    <a:pt x="17919" y="4711"/>
                  </a:lnTo>
                  <a:close/>
                </a:path>
              </a:pathLst>
            </a:custGeom>
            <a:ln w="39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6" name="object 3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24628" y="2536505"/>
            <a:ext cx="112001" cy="111607"/>
          </a:xfrm>
          <a:prstGeom prst="rect">
            <a:avLst/>
          </a:prstGeom>
        </p:spPr>
      </p:pic>
      <p:grpSp>
        <p:nvGrpSpPr>
          <p:cNvPr id="37" name="object 37"/>
          <p:cNvGrpSpPr/>
          <p:nvPr/>
        </p:nvGrpSpPr>
        <p:grpSpPr>
          <a:xfrm>
            <a:off x="1336310" y="2526877"/>
            <a:ext cx="377190" cy="130810"/>
            <a:chOff x="1336310" y="2526877"/>
            <a:chExt cx="377190" cy="130810"/>
          </a:xfrm>
        </p:grpSpPr>
        <p:sp>
          <p:nvSpPr>
            <p:cNvPr id="38" name="object 38"/>
            <p:cNvSpPr/>
            <p:nvPr/>
          </p:nvSpPr>
          <p:spPr>
            <a:xfrm>
              <a:off x="1336306" y="2526880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114300"/>
                  </a:lnTo>
                  <a:lnTo>
                    <a:pt x="5511" y="114300"/>
                  </a:lnTo>
                  <a:lnTo>
                    <a:pt x="5511" y="5080"/>
                  </a:lnTo>
                  <a:lnTo>
                    <a:pt x="43840" y="508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10066" y="2541492"/>
              <a:ext cx="100806" cy="104863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540880" y="2553213"/>
              <a:ext cx="105676" cy="8237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669173" y="2543034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2" name="object 4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812740" y="2529236"/>
            <a:ext cx="1263755" cy="125675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195237" y="2546616"/>
            <a:ext cx="92938" cy="93878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3335953" y="2562706"/>
            <a:ext cx="83820" cy="63500"/>
          </a:xfrm>
          <a:custGeom>
            <a:avLst/>
            <a:gdLst/>
            <a:ahLst/>
            <a:cxnLst/>
            <a:rect l="l" t="t" r="r" b="b"/>
            <a:pathLst>
              <a:path w="83820" h="63500">
                <a:moveTo>
                  <a:pt x="75298" y="0"/>
                </a:moveTo>
                <a:lnTo>
                  <a:pt x="71729" y="0"/>
                </a:lnTo>
                <a:lnTo>
                  <a:pt x="68237" y="3505"/>
                </a:lnTo>
                <a:lnTo>
                  <a:pt x="18592" y="7340"/>
                </a:lnTo>
                <a:lnTo>
                  <a:pt x="7150" y="7340"/>
                </a:lnTo>
                <a:lnTo>
                  <a:pt x="1752" y="1955"/>
                </a:lnTo>
                <a:lnTo>
                  <a:pt x="139" y="1955"/>
                </a:lnTo>
                <a:lnTo>
                  <a:pt x="139" y="7277"/>
                </a:lnTo>
                <a:lnTo>
                  <a:pt x="8559" y="16433"/>
                </a:lnTo>
                <a:lnTo>
                  <a:pt x="13677" y="16433"/>
                </a:lnTo>
                <a:lnTo>
                  <a:pt x="16167" y="14947"/>
                </a:lnTo>
                <a:lnTo>
                  <a:pt x="26728" y="13443"/>
                </a:lnTo>
                <a:lnTo>
                  <a:pt x="37430" y="12199"/>
                </a:lnTo>
                <a:lnTo>
                  <a:pt x="51831" y="10968"/>
                </a:lnTo>
                <a:lnTo>
                  <a:pt x="70319" y="9969"/>
                </a:lnTo>
                <a:lnTo>
                  <a:pt x="68279" y="24584"/>
                </a:lnTo>
                <a:lnTo>
                  <a:pt x="66396" y="35901"/>
                </a:lnTo>
                <a:lnTo>
                  <a:pt x="63715" y="50114"/>
                </a:lnTo>
                <a:lnTo>
                  <a:pt x="15900" y="54482"/>
                </a:lnTo>
                <a:lnTo>
                  <a:pt x="9169" y="54482"/>
                </a:lnTo>
                <a:lnTo>
                  <a:pt x="3975" y="49974"/>
                </a:lnTo>
                <a:lnTo>
                  <a:pt x="2362" y="48298"/>
                </a:lnTo>
                <a:lnTo>
                  <a:pt x="0" y="48298"/>
                </a:lnTo>
                <a:lnTo>
                  <a:pt x="0" y="51523"/>
                </a:lnTo>
                <a:lnTo>
                  <a:pt x="2565" y="56514"/>
                </a:lnTo>
                <a:lnTo>
                  <a:pt x="10045" y="63449"/>
                </a:lnTo>
                <a:lnTo>
                  <a:pt x="14084" y="63449"/>
                </a:lnTo>
                <a:lnTo>
                  <a:pt x="16840" y="61696"/>
                </a:lnTo>
                <a:lnTo>
                  <a:pt x="40652" y="59108"/>
                </a:lnTo>
                <a:lnTo>
                  <a:pt x="59677" y="57518"/>
                </a:lnTo>
                <a:lnTo>
                  <a:pt x="66344" y="57518"/>
                </a:lnTo>
                <a:lnTo>
                  <a:pt x="75171" y="57924"/>
                </a:lnTo>
                <a:lnTo>
                  <a:pt x="77800" y="57924"/>
                </a:lnTo>
                <a:lnTo>
                  <a:pt x="77800" y="51866"/>
                </a:lnTo>
                <a:lnTo>
                  <a:pt x="71196" y="49504"/>
                </a:lnTo>
                <a:lnTo>
                  <a:pt x="78866" y="13804"/>
                </a:lnTo>
                <a:lnTo>
                  <a:pt x="80822" y="13004"/>
                </a:lnTo>
                <a:lnTo>
                  <a:pt x="83451" y="11658"/>
                </a:lnTo>
                <a:lnTo>
                  <a:pt x="83451" y="8153"/>
                </a:lnTo>
                <a:lnTo>
                  <a:pt x="752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489994" y="2529031"/>
            <a:ext cx="3019496" cy="126149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1111567" y="2819831"/>
            <a:ext cx="5554980" cy="20955"/>
            <a:chOff x="1111567" y="2819831"/>
            <a:chExt cx="5554980" cy="20955"/>
          </a:xfrm>
        </p:grpSpPr>
        <p:sp>
          <p:nvSpPr>
            <p:cNvPr id="47" name="object 47"/>
            <p:cNvSpPr/>
            <p:nvPr/>
          </p:nvSpPr>
          <p:spPr>
            <a:xfrm>
              <a:off x="1111567" y="2819831"/>
              <a:ext cx="5553710" cy="20320"/>
            </a:xfrm>
            <a:custGeom>
              <a:avLst/>
              <a:gdLst/>
              <a:ahLst/>
              <a:cxnLst/>
              <a:rect l="l" t="t" r="r" b="b"/>
              <a:pathLst>
                <a:path w="5553709" h="20319">
                  <a:moveTo>
                    <a:pt x="5553265" y="0"/>
                  </a:moveTo>
                  <a:lnTo>
                    <a:pt x="0" y="0"/>
                  </a:lnTo>
                  <a:lnTo>
                    <a:pt x="0" y="20243"/>
                  </a:lnTo>
                  <a:lnTo>
                    <a:pt x="5553265" y="20243"/>
                  </a:lnTo>
                  <a:lnTo>
                    <a:pt x="555326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662877" y="282008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111618" y="2820098"/>
              <a:ext cx="5554980" cy="17780"/>
            </a:xfrm>
            <a:custGeom>
              <a:avLst/>
              <a:gdLst/>
              <a:ahLst/>
              <a:cxnLst/>
              <a:rect l="l" t="t" r="r" b="b"/>
              <a:pathLst>
                <a:path w="5554980" h="17780">
                  <a:moveTo>
                    <a:pt x="3136" y="3124"/>
                  </a:moveTo>
                  <a:lnTo>
                    <a:pt x="0" y="3124"/>
                  </a:lnTo>
                  <a:lnTo>
                    <a:pt x="0" y="17246"/>
                  </a:lnTo>
                  <a:lnTo>
                    <a:pt x="3136" y="17246"/>
                  </a:lnTo>
                  <a:lnTo>
                    <a:pt x="3136" y="3124"/>
                  </a:lnTo>
                  <a:close/>
                </a:path>
                <a:path w="5554980" h="17780">
                  <a:moveTo>
                    <a:pt x="5554383" y="0"/>
                  </a:moveTo>
                  <a:lnTo>
                    <a:pt x="5551259" y="0"/>
                  </a:lnTo>
                  <a:lnTo>
                    <a:pt x="5551259" y="3124"/>
                  </a:lnTo>
                  <a:lnTo>
                    <a:pt x="5554383" y="3124"/>
                  </a:lnTo>
                  <a:lnTo>
                    <a:pt x="555438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662877" y="282322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5">
                  <a:moveTo>
                    <a:pt x="3136" y="0"/>
                  </a:moveTo>
                  <a:lnTo>
                    <a:pt x="0" y="0"/>
                  </a:lnTo>
                  <a:lnTo>
                    <a:pt x="0" y="14122"/>
                  </a:lnTo>
                  <a:lnTo>
                    <a:pt x="3136" y="14122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11618" y="2837332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111618" y="2837332"/>
              <a:ext cx="5554980" cy="3175"/>
            </a:xfrm>
            <a:custGeom>
              <a:avLst/>
              <a:gdLst/>
              <a:ahLst/>
              <a:cxnLst/>
              <a:rect l="l" t="t" r="r" b="b"/>
              <a:pathLst>
                <a:path w="5554980" h="3175">
                  <a:moveTo>
                    <a:pt x="5551182" y="0"/>
                  </a:moveTo>
                  <a:lnTo>
                    <a:pt x="3136" y="0"/>
                  </a:ln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5551182" y="3136"/>
                  </a:lnTo>
                  <a:lnTo>
                    <a:pt x="5551182" y="0"/>
                  </a:lnTo>
                  <a:close/>
                </a:path>
                <a:path w="5554980" h="3175">
                  <a:moveTo>
                    <a:pt x="5554383" y="0"/>
                  </a:moveTo>
                  <a:lnTo>
                    <a:pt x="5551259" y="0"/>
                  </a:lnTo>
                  <a:lnTo>
                    <a:pt x="5551259" y="3136"/>
                  </a:lnTo>
                  <a:lnTo>
                    <a:pt x="5554383" y="3136"/>
                  </a:lnTo>
                  <a:lnTo>
                    <a:pt x="5554383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3" name="object 5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493293" y="2995136"/>
            <a:ext cx="792336" cy="134391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114389" y="3231668"/>
            <a:ext cx="452423" cy="132410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666822" y="3234700"/>
            <a:ext cx="3387199" cy="126479"/>
          </a:xfrm>
          <a:prstGeom prst="rect">
            <a:avLst/>
          </a:prstGeom>
        </p:spPr>
      </p:pic>
      <p:grpSp>
        <p:nvGrpSpPr>
          <p:cNvPr id="56" name="object 56"/>
          <p:cNvGrpSpPr/>
          <p:nvPr/>
        </p:nvGrpSpPr>
        <p:grpSpPr>
          <a:xfrm>
            <a:off x="1410014" y="3482340"/>
            <a:ext cx="236854" cy="105410"/>
            <a:chOff x="1410014" y="3482340"/>
            <a:chExt cx="236854" cy="105410"/>
          </a:xfrm>
        </p:grpSpPr>
        <p:pic>
          <p:nvPicPr>
            <p:cNvPr id="57" name="object 5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410014" y="3482340"/>
              <a:ext cx="100806" cy="104863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40828" y="3494062"/>
              <a:ext cx="105676" cy="82372"/>
            </a:xfrm>
            <a:prstGeom prst="rect">
              <a:avLst/>
            </a:prstGeom>
          </p:spPr>
        </p:pic>
      </p:grpSp>
      <p:sp>
        <p:nvSpPr>
          <p:cNvPr id="59" name="object 59"/>
          <p:cNvSpPr/>
          <p:nvPr/>
        </p:nvSpPr>
        <p:spPr>
          <a:xfrm>
            <a:off x="1752719" y="346651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942904" y="346651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1" name="object 61"/>
          <p:cNvGrpSpPr/>
          <p:nvPr/>
        </p:nvGrpSpPr>
        <p:grpSpPr>
          <a:xfrm>
            <a:off x="2089428" y="3476814"/>
            <a:ext cx="378460" cy="111125"/>
            <a:chOff x="2089428" y="3476814"/>
            <a:chExt cx="378460" cy="111125"/>
          </a:xfrm>
        </p:grpSpPr>
        <p:pic>
          <p:nvPicPr>
            <p:cNvPr id="62" name="object 6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89428" y="3494062"/>
              <a:ext cx="105676" cy="82372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227361" y="3494062"/>
              <a:ext cx="105676" cy="82372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370113" y="3476814"/>
              <a:ext cx="97523" cy="111061"/>
            </a:xfrm>
            <a:prstGeom prst="rect">
              <a:avLst/>
            </a:prstGeom>
          </p:spPr>
        </p:pic>
      </p:grpSp>
      <p:sp>
        <p:nvSpPr>
          <p:cNvPr id="65" name="object 65"/>
          <p:cNvSpPr/>
          <p:nvPr/>
        </p:nvSpPr>
        <p:spPr>
          <a:xfrm>
            <a:off x="2575667" y="346651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66195" y="346651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7" name="object 67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2901165" y="3470616"/>
            <a:ext cx="941797" cy="125006"/>
          </a:xfrm>
          <a:prstGeom prst="rect">
            <a:avLst/>
          </a:prstGeom>
        </p:spPr>
      </p:pic>
      <p:sp>
        <p:nvSpPr>
          <p:cNvPr id="68" name="object 68"/>
          <p:cNvSpPr/>
          <p:nvPr/>
        </p:nvSpPr>
        <p:spPr>
          <a:xfrm>
            <a:off x="3947659" y="346651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137694" y="346651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84" y="97105"/>
                </a:lnTo>
                <a:lnTo>
                  <a:pt x="40144" y="66471"/>
                </a:lnTo>
                <a:lnTo>
                  <a:pt x="39990" y="60571"/>
                </a:lnTo>
                <a:lnTo>
                  <a:pt x="21861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0" name="object 70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114391" y="3701904"/>
            <a:ext cx="957111" cy="132410"/>
          </a:xfrm>
          <a:prstGeom prst="rect">
            <a:avLst/>
          </a:prstGeom>
        </p:spPr>
      </p:pic>
      <p:grpSp>
        <p:nvGrpSpPr>
          <p:cNvPr id="71" name="object 71"/>
          <p:cNvGrpSpPr/>
          <p:nvPr/>
        </p:nvGrpSpPr>
        <p:grpSpPr>
          <a:xfrm>
            <a:off x="2159360" y="3702840"/>
            <a:ext cx="1200150" cy="130810"/>
            <a:chOff x="2159360" y="3702840"/>
            <a:chExt cx="1200150" cy="130810"/>
          </a:xfrm>
        </p:grpSpPr>
        <p:pic>
          <p:nvPicPr>
            <p:cNvPr id="72" name="object 7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159360" y="3702840"/>
              <a:ext cx="1131376" cy="128038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3315271" y="3719004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4" name="object 7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464190" y="3703986"/>
            <a:ext cx="2274948" cy="128369"/>
          </a:xfrm>
          <a:prstGeom prst="rect">
            <a:avLst/>
          </a:prstGeom>
        </p:spPr>
      </p:pic>
      <p:grpSp>
        <p:nvGrpSpPr>
          <p:cNvPr id="75" name="object 75"/>
          <p:cNvGrpSpPr/>
          <p:nvPr/>
        </p:nvGrpSpPr>
        <p:grpSpPr>
          <a:xfrm>
            <a:off x="1410014" y="3952569"/>
            <a:ext cx="236854" cy="105410"/>
            <a:chOff x="1410014" y="3952569"/>
            <a:chExt cx="236854" cy="105410"/>
          </a:xfrm>
        </p:grpSpPr>
        <p:pic>
          <p:nvPicPr>
            <p:cNvPr id="76" name="object 7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10014" y="3952569"/>
              <a:ext cx="100806" cy="104863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540828" y="3964290"/>
              <a:ext cx="105676" cy="82372"/>
            </a:xfrm>
            <a:prstGeom prst="rect">
              <a:avLst/>
            </a:prstGeom>
          </p:spPr>
        </p:pic>
      </p:grpSp>
      <p:sp>
        <p:nvSpPr>
          <p:cNvPr id="78" name="object 78"/>
          <p:cNvSpPr/>
          <p:nvPr/>
        </p:nvSpPr>
        <p:spPr>
          <a:xfrm>
            <a:off x="1752719" y="3936742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942904" y="3936742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0" name="object 80"/>
          <p:cNvGrpSpPr/>
          <p:nvPr/>
        </p:nvGrpSpPr>
        <p:grpSpPr>
          <a:xfrm>
            <a:off x="2089428" y="3947042"/>
            <a:ext cx="378460" cy="111125"/>
            <a:chOff x="2089428" y="3947042"/>
            <a:chExt cx="378460" cy="111125"/>
          </a:xfrm>
        </p:grpSpPr>
        <p:pic>
          <p:nvPicPr>
            <p:cNvPr id="81" name="object 8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089428" y="3964289"/>
              <a:ext cx="105676" cy="82372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227361" y="3964289"/>
              <a:ext cx="105676" cy="82372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370113" y="3947042"/>
              <a:ext cx="97523" cy="111061"/>
            </a:xfrm>
            <a:prstGeom prst="rect">
              <a:avLst/>
            </a:prstGeom>
          </p:spPr>
        </p:pic>
      </p:grpSp>
      <p:sp>
        <p:nvSpPr>
          <p:cNvPr id="84" name="object 84"/>
          <p:cNvSpPr/>
          <p:nvPr/>
        </p:nvSpPr>
        <p:spPr>
          <a:xfrm>
            <a:off x="2575667" y="3936742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766195" y="3936742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6" name="object 86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2901165" y="3940844"/>
            <a:ext cx="941797" cy="125006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3947659" y="3936742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137694" y="3936742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84" y="97105"/>
                </a:lnTo>
                <a:lnTo>
                  <a:pt x="40144" y="66471"/>
                </a:lnTo>
                <a:lnTo>
                  <a:pt x="39990" y="60571"/>
                </a:lnTo>
                <a:lnTo>
                  <a:pt x="21861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9" name="object 89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114520" y="4172120"/>
            <a:ext cx="1961976" cy="132410"/>
          </a:xfrm>
          <a:prstGeom prst="rect">
            <a:avLst/>
          </a:prstGeom>
        </p:spPr>
      </p:pic>
      <p:pic>
        <p:nvPicPr>
          <p:cNvPr id="90" name="object 90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3175032" y="4174953"/>
            <a:ext cx="3388672" cy="126546"/>
          </a:xfrm>
          <a:prstGeom prst="rect">
            <a:avLst/>
          </a:prstGeom>
        </p:spPr>
      </p:pic>
      <p:grpSp>
        <p:nvGrpSpPr>
          <p:cNvPr id="91" name="object 91"/>
          <p:cNvGrpSpPr/>
          <p:nvPr/>
        </p:nvGrpSpPr>
        <p:grpSpPr>
          <a:xfrm>
            <a:off x="1410014" y="4422796"/>
            <a:ext cx="236854" cy="105410"/>
            <a:chOff x="1410014" y="4422796"/>
            <a:chExt cx="236854" cy="105410"/>
          </a:xfrm>
        </p:grpSpPr>
        <p:pic>
          <p:nvPicPr>
            <p:cNvPr id="92" name="object 92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410014" y="4422796"/>
              <a:ext cx="100806" cy="104863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540828" y="4434518"/>
              <a:ext cx="105676" cy="82372"/>
            </a:xfrm>
            <a:prstGeom prst="rect">
              <a:avLst/>
            </a:prstGeom>
          </p:spPr>
        </p:pic>
      </p:grpSp>
      <p:sp>
        <p:nvSpPr>
          <p:cNvPr id="94" name="object 94"/>
          <p:cNvSpPr/>
          <p:nvPr/>
        </p:nvSpPr>
        <p:spPr>
          <a:xfrm>
            <a:off x="1752719" y="440697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942904" y="440697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098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6" name="object 96"/>
          <p:cNvGrpSpPr/>
          <p:nvPr/>
        </p:nvGrpSpPr>
        <p:grpSpPr>
          <a:xfrm>
            <a:off x="2089428" y="4417269"/>
            <a:ext cx="378460" cy="111125"/>
            <a:chOff x="2089428" y="4417269"/>
            <a:chExt cx="378460" cy="111125"/>
          </a:xfrm>
        </p:grpSpPr>
        <p:pic>
          <p:nvPicPr>
            <p:cNvPr id="97" name="object 97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089428" y="4434518"/>
              <a:ext cx="105676" cy="82372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227361" y="4434518"/>
              <a:ext cx="105676" cy="82372"/>
            </a:xfrm>
            <a:prstGeom prst="rect">
              <a:avLst/>
            </a:prstGeom>
          </p:spPr>
        </p:pic>
        <p:pic>
          <p:nvPicPr>
            <p:cNvPr id="99" name="object 99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370113" y="4417269"/>
              <a:ext cx="97523" cy="111061"/>
            </a:xfrm>
            <a:prstGeom prst="rect">
              <a:avLst/>
            </a:prstGeom>
          </p:spPr>
        </p:pic>
      </p:grpSp>
      <p:sp>
        <p:nvSpPr>
          <p:cNvPr id="100" name="object 100"/>
          <p:cNvSpPr/>
          <p:nvPr/>
        </p:nvSpPr>
        <p:spPr>
          <a:xfrm>
            <a:off x="2575667" y="440697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766195" y="440697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098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2901165" y="4411072"/>
            <a:ext cx="941797" cy="125006"/>
          </a:xfrm>
          <a:prstGeom prst="rect">
            <a:avLst/>
          </a:prstGeom>
        </p:spPr>
      </p:pic>
      <p:sp>
        <p:nvSpPr>
          <p:cNvPr id="103" name="object 103"/>
          <p:cNvSpPr/>
          <p:nvPr/>
        </p:nvSpPr>
        <p:spPr>
          <a:xfrm>
            <a:off x="3947659" y="440697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137694" y="440697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098"/>
                </a:lnTo>
                <a:lnTo>
                  <a:pt x="33184" y="97105"/>
                </a:lnTo>
                <a:lnTo>
                  <a:pt x="40144" y="66471"/>
                </a:lnTo>
                <a:lnTo>
                  <a:pt x="39990" y="60571"/>
                </a:lnTo>
                <a:lnTo>
                  <a:pt x="21861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5" name="object 105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1114388" y="4642354"/>
            <a:ext cx="666332" cy="132410"/>
          </a:xfrm>
          <a:prstGeom prst="rect">
            <a:avLst/>
          </a:prstGeom>
        </p:spPr>
      </p:pic>
      <p:grpSp>
        <p:nvGrpSpPr>
          <p:cNvPr id="106" name="object 106"/>
          <p:cNvGrpSpPr/>
          <p:nvPr/>
        </p:nvGrpSpPr>
        <p:grpSpPr>
          <a:xfrm>
            <a:off x="1885011" y="4643296"/>
            <a:ext cx="1063625" cy="130810"/>
            <a:chOff x="1885011" y="4643296"/>
            <a:chExt cx="1063625" cy="130810"/>
          </a:xfrm>
        </p:grpSpPr>
        <p:pic>
          <p:nvPicPr>
            <p:cNvPr id="107" name="object 107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885011" y="4643296"/>
              <a:ext cx="1000846" cy="128372"/>
            </a:xfrm>
            <a:prstGeom prst="rect">
              <a:avLst/>
            </a:prstGeom>
          </p:spPr>
        </p:pic>
        <p:sp>
          <p:nvSpPr>
            <p:cNvPr id="108" name="object 108"/>
            <p:cNvSpPr/>
            <p:nvPr/>
          </p:nvSpPr>
          <p:spPr>
            <a:xfrm>
              <a:off x="2904515" y="4659464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9" name="object 109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3056352" y="4645519"/>
            <a:ext cx="1448969" cy="126479"/>
          </a:xfrm>
          <a:prstGeom prst="rect">
            <a:avLst/>
          </a:prstGeom>
        </p:spPr>
      </p:pic>
      <p:grpSp>
        <p:nvGrpSpPr>
          <p:cNvPr id="110" name="object 110"/>
          <p:cNvGrpSpPr/>
          <p:nvPr/>
        </p:nvGrpSpPr>
        <p:grpSpPr>
          <a:xfrm>
            <a:off x="1410014" y="4893024"/>
            <a:ext cx="236854" cy="105410"/>
            <a:chOff x="1410014" y="4893024"/>
            <a:chExt cx="236854" cy="105410"/>
          </a:xfrm>
        </p:grpSpPr>
        <p:pic>
          <p:nvPicPr>
            <p:cNvPr id="111" name="object 111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1410014" y="4893024"/>
              <a:ext cx="100806" cy="104863"/>
            </a:xfrm>
            <a:prstGeom prst="rect">
              <a:avLst/>
            </a:prstGeom>
          </p:spPr>
        </p:pic>
        <p:pic>
          <p:nvPicPr>
            <p:cNvPr id="112" name="object 11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40828" y="4904746"/>
              <a:ext cx="105676" cy="82372"/>
            </a:xfrm>
            <a:prstGeom prst="rect">
              <a:avLst/>
            </a:prstGeom>
          </p:spPr>
        </p:pic>
      </p:grpSp>
      <p:sp>
        <p:nvSpPr>
          <p:cNvPr id="113" name="object 113"/>
          <p:cNvSpPr/>
          <p:nvPr/>
        </p:nvSpPr>
        <p:spPr>
          <a:xfrm>
            <a:off x="1752719" y="4877198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942904" y="4877198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5" name="object 115"/>
          <p:cNvGrpSpPr/>
          <p:nvPr/>
        </p:nvGrpSpPr>
        <p:grpSpPr>
          <a:xfrm>
            <a:off x="2089428" y="4887497"/>
            <a:ext cx="378460" cy="111125"/>
            <a:chOff x="2089428" y="4887497"/>
            <a:chExt cx="378460" cy="111125"/>
          </a:xfrm>
        </p:grpSpPr>
        <p:pic>
          <p:nvPicPr>
            <p:cNvPr id="116" name="object 11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89428" y="4904746"/>
              <a:ext cx="105676" cy="82372"/>
            </a:xfrm>
            <a:prstGeom prst="rect">
              <a:avLst/>
            </a:prstGeom>
          </p:spPr>
        </p:pic>
        <p:pic>
          <p:nvPicPr>
            <p:cNvPr id="117" name="object 11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227361" y="4904746"/>
              <a:ext cx="105676" cy="82372"/>
            </a:xfrm>
            <a:prstGeom prst="rect">
              <a:avLst/>
            </a:prstGeom>
          </p:spPr>
        </p:pic>
        <p:pic>
          <p:nvPicPr>
            <p:cNvPr id="118" name="object 118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2370113" y="4887497"/>
              <a:ext cx="97523" cy="111061"/>
            </a:xfrm>
            <a:prstGeom prst="rect">
              <a:avLst/>
            </a:prstGeom>
          </p:spPr>
        </p:pic>
      </p:grpSp>
      <p:sp>
        <p:nvSpPr>
          <p:cNvPr id="119" name="object 119"/>
          <p:cNvSpPr/>
          <p:nvPr/>
        </p:nvSpPr>
        <p:spPr>
          <a:xfrm>
            <a:off x="2575667" y="4877198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766195" y="4877198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1" name="object 121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2901165" y="4881300"/>
            <a:ext cx="941797" cy="125006"/>
          </a:xfrm>
          <a:prstGeom prst="rect">
            <a:avLst/>
          </a:prstGeom>
        </p:spPr>
      </p:pic>
      <p:sp>
        <p:nvSpPr>
          <p:cNvPr id="122" name="object 122"/>
          <p:cNvSpPr/>
          <p:nvPr/>
        </p:nvSpPr>
        <p:spPr>
          <a:xfrm>
            <a:off x="3947659" y="4877198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137694" y="4877198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84" y="97105"/>
                </a:lnTo>
                <a:lnTo>
                  <a:pt x="40144" y="66471"/>
                </a:lnTo>
                <a:lnTo>
                  <a:pt x="39990" y="60571"/>
                </a:lnTo>
                <a:lnTo>
                  <a:pt x="21861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4" name="object 124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114522" y="5112579"/>
            <a:ext cx="1223582" cy="132410"/>
          </a:xfrm>
          <a:prstGeom prst="rect">
            <a:avLst/>
          </a:prstGeom>
        </p:spPr>
      </p:pic>
      <p:grpSp>
        <p:nvGrpSpPr>
          <p:cNvPr id="125" name="object 125"/>
          <p:cNvGrpSpPr/>
          <p:nvPr/>
        </p:nvGrpSpPr>
        <p:grpSpPr>
          <a:xfrm>
            <a:off x="2399226" y="5113524"/>
            <a:ext cx="1334770" cy="130810"/>
            <a:chOff x="2399226" y="5113524"/>
            <a:chExt cx="1334770" cy="130810"/>
          </a:xfrm>
        </p:grpSpPr>
        <p:pic>
          <p:nvPicPr>
            <p:cNvPr id="126" name="object 126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2399226" y="5113524"/>
              <a:ext cx="1269751" cy="123317"/>
            </a:xfrm>
            <a:prstGeom prst="rect">
              <a:avLst/>
            </a:prstGeom>
          </p:spPr>
        </p:pic>
        <p:sp>
          <p:nvSpPr>
            <p:cNvPr id="127" name="object 127"/>
            <p:cNvSpPr/>
            <p:nvPr/>
          </p:nvSpPr>
          <p:spPr>
            <a:xfrm>
              <a:off x="3690086" y="5129682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8" name="object 128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3819461" y="5115680"/>
            <a:ext cx="2808697" cy="126953"/>
          </a:xfrm>
          <a:prstGeom prst="rect">
            <a:avLst/>
          </a:prstGeom>
        </p:spPr>
      </p:pic>
      <p:grpSp>
        <p:nvGrpSpPr>
          <p:cNvPr id="129" name="object 129"/>
          <p:cNvGrpSpPr/>
          <p:nvPr/>
        </p:nvGrpSpPr>
        <p:grpSpPr>
          <a:xfrm>
            <a:off x="1410014" y="5363513"/>
            <a:ext cx="236854" cy="105410"/>
            <a:chOff x="1410014" y="5363513"/>
            <a:chExt cx="236854" cy="105410"/>
          </a:xfrm>
        </p:grpSpPr>
        <p:pic>
          <p:nvPicPr>
            <p:cNvPr id="130" name="object 130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1410014" y="5363513"/>
              <a:ext cx="100806" cy="104863"/>
            </a:xfrm>
            <a:prstGeom prst="rect">
              <a:avLst/>
            </a:prstGeom>
          </p:spPr>
        </p:pic>
        <p:pic>
          <p:nvPicPr>
            <p:cNvPr id="131" name="object 13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40828" y="5375235"/>
              <a:ext cx="105676" cy="82372"/>
            </a:xfrm>
            <a:prstGeom prst="rect">
              <a:avLst/>
            </a:prstGeom>
          </p:spPr>
        </p:pic>
      </p:grpSp>
      <p:sp>
        <p:nvSpPr>
          <p:cNvPr id="132" name="object 132"/>
          <p:cNvSpPr/>
          <p:nvPr/>
        </p:nvSpPr>
        <p:spPr>
          <a:xfrm>
            <a:off x="1752719" y="53476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942904" y="53476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4" name="object 134"/>
          <p:cNvGrpSpPr/>
          <p:nvPr/>
        </p:nvGrpSpPr>
        <p:grpSpPr>
          <a:xfrm>
            <a:off x="2089428" y="5357986"/>
            <a:ext cx="378460" cy="111125"/>
            <a:chOff x="2089428" y="5357986"/>
            <a:chExt cx="378460" cy="111125"/>
          </a:xfrm>
        </p:grpSpPr>
        <p:pic>
          <p:nvPicPr>
            <p:cNvPr id="135" name="object 13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89428" y="5375235"/>
              <a:ext cx="105676" cy="82372"/>
            </a:xfrm>
            <a:prstGeom prst="rect">
              <a:avLst/>
            </a:prstGeom>
          </p:spPr>
        </p:pic>
        <p:pic>
          <p:nvPicPr>
            <p:cNvPr id="136" name="object 13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227361" y="5375235"/>
              <a:ext cx="105676" cy="82372"/>
            </a:xfrm>
            <a:prstGeom prst="rect">
              <a:avLst/>
            </a:prstGeom>
          </p:spPr>
        </p:pic>
        <p:pic>
          <p:nvPicPr>
            <p:cNvPr id="137" name="object 137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370113" y="5357986"/>
              <a:ext cx="97523" cy="111061"/>
            </a:xfrm>
            <a:prstGeom prst="rect">
              <a:avLst/>
            </a:prstGeom>
          </p:spPr>
        </p:pic>
      </p:grpSp>
      <p:sp>
        <p:nvSpPr>
          <p:cNvPr id="138" name="object 138"/>
          <p:cNvSpPr/>
          <p:nvPr/>
        </p:nvSpPr>
        <p:spPr>
          <a:xfrm>
            <a:off x="2575667" y="53476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766195" y="53476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0" name="object 140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1114502" y="5583066"/>
            <a:ext cx="863077" cy="132410"/>
          </a:xfrm>
          <a:prstGeom prst="rect">
            <a:avLst/>
          </a:prstGeom>
        </p:spPr>
      </p:pic>
      <p:grpSp>
        <p:nvGrpSpPr>
          <p:cNvPr id="141" name="object 141"/>
          <p:cNvGrpSpPr/>
          <p:nvPr/>
        </p:nvGrpSpPr>
        <p:grpSpPr>
          <a:xfrm>
            <a:off x="2052609" y="5586096"/>
            <a:ext cx="302895" cy="127000"/>
            <a:chOff x="2052609" y="5586096"/>
            <a:chExt cx="302895" cy="127000"/>
          </a:xfrm>
        </p:grpSpPr>
        <p:pic>
          <p:nvPicPr>
            <p:cNvPr id="142" name="object 142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2052609" y="5589668"/>
              <a:ext cx="114896" cy="121564"/>
            </a:xfrm>
            <a:prstGeom prst="rect">
              <a:avLst/>
            </a:prstGeom>
          </p:spPr>
        </p:pic>
        <p:pic>
          <p:nvPicPr>
            <p:cNvPr id="143" name="object 143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2186670" y="5586096"/>
              <a:ext cx="168709" cy="126758"/>
            </a:xfrm>
            <a:prstGeom prst="rect">
              <a:avLst/>
            </a:prstGeom>
          </p:spPr>
        </p:pic>
      </p:grpSp>
      <p:pic>
        <p:nvPicPr>
          <p:cNvPr id="144" name="object 144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2420936" y="5585564"/>
            <a:ext cx="1595831" cy="127290"/>
          </a:xfrm>
          <a:prstGeom prst="rect">
            <a:avLst/>
          </a:prstGeom>
        </p:spPr>
      </p:pic>
      <p:grpSp>
        <p:nvGrpSpPr>
          <p:cNvPr id="145" name="object 145"/>
          <p:cNvGrpSpPr/>
          <p:nvPr/>
        </p:nvGrpSpPr>
        <p:grpSpPr>
          <a:xfrm>
            <a:off x="4085870" y="5587852"/>
            <a:ext cx="234950" cy="111760"/>
            <a:chOff x="4085870" y="5587852"/>
            <a:chExt cx="234950" cy="111760"/>
          </a:xfrm>
        </p:grpSpPr>
        <p:pic>
          <p:nvPicPr>
            <p:cNvPr id="146" name="object 146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4085870" y="5587852"/>
              <a:ext cx="112941" cy="111467"/>
            </a:xfrm>
            <a:prstGeom prst="rect">
              <a:avLst/>
            </a:prstGeom>
          </p:spPr>
        </p:pic>
        <p:pic>
          <p:nvPicPr>
            <p:cNvPr id="147" name="object 147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4225782" y="5609944"/>
              <a:ext cx="94627" cy="84391"/>
            </a:xfrm>
            <a:prstGeom prst="rect">
              <a:avLst/>
            </a:prstGeom>
          </p:spPr>
        </p:pic>
      </p:grpSp>
      <p:grpSp>
        <p:nvGrpSpPr>
          <p:cNvPr id="148" name="object 148"/>
          <p:cNvGrpSpPr/>
          <p:nvPr/>
        </p:nvGrpSpPr>
        <p:grpSpPr>
          <a:xfrm>
            <a:off x="4365738" y="5592977"/>
            <a:ext cx="501650" cy="111760"/>
            <a:chOff x="4365738" y="5592977"/>
            <a:chExt cx="501650" cy="111760"/>
          </a:xfrm>
        </p:grpSpPr>
        <p:pic>
          <p:nvPicPr>
            <p:cNvPr id="149" name="object 149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4365738" y="5599840"/>
              <a:ext cx="97523" cy="92468"/>
            </a:xfrm>
            <a:prstGeom prst="rect">
              <a:avLst/>
            </a:prstGeom>
          </p:spPr>
        </p:pic>
        <p:sp>
          <p:nvSpPr>
            <p:cNvPr id="150" name="object 150"/>
            <p:cNvSpPr/>
            <p:nvPr/>
          </p:nvSpPr>
          <p:spPr>
            <a:xfrm>
              <a:off x="4498010" y="5641403"/>
              <a:ext cx="234315" cy="51435"/>
            </a:xfrm>
            <a:custGeom>
              <a:avLst/>
              <a:gdLst/>
              <a:ahLst/>
              <a:cxnLst/>
              <a:rect l="l" t="t" r="r" b="b"/>
              <a:pathLst>
                <a:path w="234314" h="51435">
                  <a:moveTo>
                    <a:pt x="89369" y="41148"/>
                  </a:moveTo>
                  <a:lnTo>
                    <a:pt x="81826" y="36576"/>
                  </a:lnTo>
                  <a:lnTo>
                    <a:pt x="78193" y="36576"/>
                  </a:lnTo>
                  <a:lnTo>
                    <a:pt x="74688" y="38519"/>
                  </a:lnTo>
                  <a:lnTo>
                    <a:pt x="58191" y="39331"/>
                  </a:lnTo>
                  <a:lnTo>
                    <a:pt x="65125" y="10909"/>
                  </a:lnTo>
                  <a:lnTo>
                    <a:pt x="69240" y="8280"/>
                  </a:lnTo>
                  <a:lnTo>
                    <a:pt x="69240" y="4978"/>
                  </a:lnTo>
                  <a:lnTo>
                    <a:pt x="61429" y="0"/>
                  </a:lnTo>
                  <a:lnTo>
                    <a:pt x="59004" y="0"/>
                  </a:lnTo>
                  <a:lnTo>
                    <a:pt x="55829" y="2755"/>
                  </a:lnTo>
                  <a:lnTo>
                    <a:pt x="27546" y="5384"/>
                  </a:lnTo>
                  <a:lnTo>
                    <a:pt x="20815" y="5384"/>
                  </a:lnTo>
                  <a:lnTo>
                    <a:pt x="17106" y="139"/>
                  </a:lnTo>
                  <a:lnTo>
                    <a:pt x="15151" y="139"/>
                  </a:lnTo>
                  <a:lnTo>
                    <a:pt x="15151" y="6057"/>
                  </a:lnTo>
                  <a:lnTo>
                    <a:pt x="22161" y="13131"/>
                  </a:lnTo>
                  <a:lnTo>
                    <a:pt x="24511" y="13131"/>
                  </a:lnTo>
                  <a:lnTo>
                    <a:pt x="29095" y="11722"/>
                  </a:lnTo>
                  <a:lnTo>
                    <a:pt x="49301" y="8547"/>
                  </a:lnTo>
                  <a:lnTo>
                    <a:pt x="57518" y="8280"/>
                  </a:lnTo>
                  <a:lnTo>
                    <a:pt x="53746" y="29451"/>
                  </a:lnTo>
                  <a:lnTo>
                    <a:pt x="51587" y="39598"/>
                  </a:lnTo>
                  <a:lnTo>
                    <a:pt x="22428" y="41897"/>
                  </a:lnTo>
                  <a:lnTo>
                    <a:pt x="12801" y="42900"/>
                  </a:lnTo>
                  <a:lnTo>
                    <a:pt x="6667" y="42900"/>
                  </a:lnTo>
                  <a:lnTo>
                    <a:pt x="2286" y="37515"/>
                  </a:lnTo>
                  <a:lnTo>
                    <a:pt x="0" y="37515"/>
                  </a:lnTo>
                  <a:lnTo>
                    <a:pt x="0" y="43040"/>
                  </a:lnTo>
                  <a:lnTo>
                    <a:pt x="8013" y="51054"/>
                  </a:lnTo>
                  <a:lnTo>
                    <a:pt x="12128" y="51054"/>
                  </a:lnTo>
                  <a:lnTo>
                    <a:pt x="13804" y="50241"/>
                  </a:lnTo>
                  <a:lnTo>
                    <a:pt x="15557" y="49161"/>
                  </a:lnTo>
                  <a:lnTo>
                    <a:pt x="24777" y="47929"/>
                  </a:lnTo>
                  <a:lnTo>
                    <a:pt x="40982" y="46164"/>
                  </a:lnTo>
                  <a:lnTo>
                    <a:pt x="59804" y="44983"/>
                  </a:lnTo>
                  <a:lnTo>
                    <a:pt x="73342" y="44983"/>
                  </a:lnTo>
                  <a:lnTo>
                    <a:pt x="82499" y="45796"/>
                  </a:lnTo>
                  <a:lnTo>
                    <a:pt x="85128" y="46202"/>
                  </a:lnTo>
                  <a:lnTo>
                    <a:pt x="89369" y="46202"/>
                  </a:lnTo>
                  <a:lnTo>
                    <a:pt x="89369" y="41148"/>
                  </a:lnTo>
                  <a:close/>
                </a:path>
                <a:path w="234314" h="51435">
                  <a:moveTo>
                    <a:pt x="233807" y="6464"/>
                  </a:moveTo>
                  <a:lnTo>
                    <a:pt x="223837" y="2222"/>
                  </a:lnTo>
                  <a:lnTo>
                    <a:pt x="219735" y="2222"/>
                  </a:lnTo>
                  <a:lnTo>
                    <a:pt x="215353" y="4711"/>
                  </a:lnTo>
                  <a:lnTo>
                    <a:pt x="210642" y="4711"/>
                  </a:lnTo>
                  <a:lnTo>
                    <a:pt x="180911" y="5778"/>
                  </a:lnTo>
                  <a:lnTo>
                    <a:pt x="149009" y="7747"/>
                  </a:lnTo>
                  <a:lnTo>
                    <a:pt x="137223" y="7747"/>
                  </a:lnTo>
                  <a:lnTo>
                    <a:pt x="131635" y="673"/>
                  </a:lnTo>
                  <a:lnTo>
                    <a:pt x="129413" y="673"/>
                  </a:lnTo>
                  <a:lnTo>
                    <a:pt x="129413" y="5930"/>
                  </a:lnTo>
                  <a:lnTo>
                    <a:pt x="137426" y="17653"/>
                  </a:lnTo>
                  <a:lnTo>
                    <a:pt x="144157" y="17653"/>
                  </a:lnTo>
                  <a:lnTo>
                    <a:pt x="147535" y="15227"/>
                  </a:lnTo>
                  <a:lnTo>
                    <a:pt x="176339" y="13106"/>
                  </a:lnTo>
                  <a:lnTo>
                    <a:pt x="192252" y="12407"/>
                  </a:lnTo>
                  <a:lnTo>
                    <a:pt x="210096" y="12128"/>
                  </a:lnTo>
                  <a:lnTo>
                    <a:pt x="229095" y="12661"/>
                  </a:lnTo>
                  <a:lnTo>
                    <a:pt x="233807" y="12661"/>
                  </a:lnTo>
                  <a:lnTo>
                    <a:pt x="233807" y="9499"/>
                  </a:lnTo>
                  <a:lnTo>
                    <a:pt x="233807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1" name="object 151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4771420" y="5592977"/>
              <a:ext cx="95846" cy="111328"/>
            </a:xfrm>
            <a:prstGeom prst="rect">
              <a:avLst/>
            </a:prstGeom>
          </p:spPr>
        </p:pic>
      </p:grpSp>
      <p:pic>
        <p:nvPicPr>
          <p:cNvPr id="152" name="object 152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4915318" y="5593374"/>
            <a:ext cx="73812" cy="112877"/>
          </a:xfrm>
          <a:prstGeom prst="rect">
            <a:avLst/>
          </a:prstGeom>
        </p:spPr>
      </p:pic>
      <p:pic>
        <p:nvPicPr>
          <p:cNvPr id="153" name="object 153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5054864" y="5592035"/>
            <a:ext cx="80822" cy="112268"/>
          </a:xfrm>
          <a:prstGeom prst="rect">
            <a:avLst/>
          </a:prstGeom>
        </p:spPr>
      </p:pic>
      <p:grpSp>
        <p:nvGrpSpPr>
          <p:cNvPr id="154" name="object 154"/>
          <p:cNvGrpSpPr/>
          <p:nvPr/>
        </p:nvGrpSpPr>
        <p:grpSpPr>
          <a:xfrm>
            <a:off x="5184410" y="5594855"/>
            <a:ext cx="232410" cy="107950"/>
            <a:chOff x="5184410" y="5594855"/>
            <a:chExt cx="232410" cy="107950"/>
          </a:xfrm>
        </p:grpSpPr>
        <p:sp>
          <p:nvSpPr>
            <p:cNvPr id="155" name="object 155"/>
            <p:cNvSpPr/>
            <p:nvPr/>
          </p:nvSpPr>
          <p:spPr>
            <a:xfrm>
              <a:off x="5184410" y="5638500"/>
              <a:ext cx="86360" cy="59690"/>
            </a:xfrm>
            <a:custGeom>
              <a:avLst/>
              <a:gdLst/>
              <a:ahLst/>
              <a:cxnLst/>
              <a:rect l="l" t="t" r="r" b="b"/>
              <a:pathLst>
                <a:path w="86360" h="59689">
                  <a:moveTo>
                    <a:pt x="70180" y="0"/>
                  </a:moveTo>
                  <a:lnTo>
                    <a:pt x="57518" y="0"/>
                  </a:lnTo>
                  <a:lnTo>
                    <a:pt x="47421" y="0"/>
                  </a:lnTo>
                  <a:lnTo>
                    <a:pt x="35026" y="5651"/>
                  </a:lnTo>
                  <a:lnTo>
                    <a:pt x="10439" y="17640"/>
                  </a:lnTo>
                  <a:lnTo>
                    <a:pt x="8420" y="17640"/>
                  </a:lnTo>
                  <a:lnTo>
                    <a:pt x="5587" y="17373"/>
                  </a:lnTo>
                  <a:lnTo>
                    <a:pt x="1892" y="11988"/>
                  </a:lnTo>
                  <a:lnTo>
                    <a:pt x="0" y="11988"/>
                  </a:lnTo>
                  <a:lnTo>
                    <a:pt x="0" y="17449"/>
                  </a:lnTo>
                  <a:lnTo>
                    <a:pt x="7607" y="27139"/>
                  </a:lnTo>
                  <a:lnTo>
                    <a:pt x="13601" y="27139"/>
                  </a:lnTo>
                  <a:lnTo>
                    <a:pt x="15151" y="25057"/>
                  </a:lnTo>
                  <a:lnTo>
                    <a:pt x="16497" y="23507"/>
                  </a:lnTo>
                  <a:lnTo>
                    <a:pt x="19469" y="21209"/>
                  </a:lnTo>
                  <a:lnTo>
                    <a:pt x="31114" y="13195"/>
                  </a:lnTo>
                  <a:lnTo>
                    <a:pt x="47955" y="4851"/>
                  </a:lnTo>
                  <a:lnTo>
                    <a:pt x="66941" y="4851"/>
                  </a:lnTo>
                  <a:lnTo>
                    <a:pt x="77381" y="15621"/>
                  </a:lnTo>
                  <a:lnTo>
                    <a:pt x="77381" y="24447"/>
                  </a:lnTo>
                  <a:lnTo>
                    <a:pt x="43899" y="53363"/>
                  </a:lnTo>
                  <a:lnTo>
                    <a:pt x="29095" y="55905"/>
                  </a:lnTo>
                  <a:lnTo>
                    <a:pt x="29095" y="59397"/>
                  </a:lnTo>
                  <a:lnTo>
                    <a:pt x="33947" y="59397"/>
                  </a:lnTo>
                  <a:lnTo>
                    <a:pt x="41310" y="58730"/>
                  </a:lnTo>
                  <a:lnTo>
                    <a:pt x="79475" y="42184"/>
                  </a:lnTo>
                  <a:lnTo>
                    <a:pt x="85940" y="25057"/>
                  </a:lnTo>
                  <a:lnTo>
                    <a:pt x="85940" y="14681"/>
                  </a:lnTo>
                  <a:lnTo>
                    <a:pt x="701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6" name="object 156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5313661" y="5594855"/>
              <a:ext cx="102908" cy="107492"/>
            </a:xfrm>
            <a:prstGeom prst="rect">
              <a:avLst/>
            </a:prstGeom>
          </p:spPr>
        </p:pic>
      </p:grpSp>
      <p:pic>
        <p:nvPicPr>
          <p:cNvPr id="157" name="object 157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5464284" y="5609938"/>
            <a:ext cx="76987" cy="82918"/>
          </a:xfrm>
          <a:prstGeom prst="rect">
            <a:avLst/>
          </a:prstGeom>
        </p:spPr>
      </p:pic>
      <p:pic>
        <p:nvPicPr>
          <p:cNvPr id="158" name="object 158"/>
          <p:cNvPicPr/>
          <p:nvPr/>
        </p:nvPicPr>
        <p:blipFill>
          <a:blip r:embed="rId62" cstate="print"/>
          <a:stretch>
            <a:fillRect/>
          </a:stretch>
        </p:blipFill>
        <p:spPr>
          <a:xfrm>
            <a:off x="5604973" y="5592838"/>
            <a:ext cx="1024663" cy="114490"/>
          </a:xfrm>
          <a:prstGeom prst="rect">
            <a:avLst/>
          </a:prstGeom>
        </p:spPr>
      </p:pic>
      <p:grpSp>
        <p:nvGrpSpPr>
          <p:cNvPr id="159" name="object 159"/>
          <p:cNvGrpSpPr/>
          <p:nvPr/>
        </p:nvGrpSpPr>
        <p:grpSpPr>
          <a:xfrm>
            <a:off x="1410014" y="5833741"/>
            <a:ext cx="236854" cy="105410"/>
            <a:chOff x="1410014" y="5833741"/>
            <a:chExt cx="236854" cy="105410"/>
          </a:xfrm>
        </p:grpSpPr>
        <p:pic>
          <p:nvPicPr>
            <p:cNvPr id="160" name="object 160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1410014" y="5833741"/>
              <a:ext cx="100806" cy="104863"/>
            </a:xfrm>
            <a:prstGeom prst="rect">
              <a:avLst/>
            </a:prstGeom>
          </p:spPr>
        </p:pic>
        <p:pic>
          <p:nvPicPr>
            <p:cNvPr id="161" name="object 161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5845463"/>
              <a:ext cx="105676" cy="82372"/>
            </a:xfrm>
            <a:prstGeom prst="rect">
              <a:avLst/>
            </a:prstGeom>
          </p:spPr>
        </p:pic>
      </p:grpSp>
      <p:sp>
        <p:nvSpPr>
          <p:cNvPr id="162" name="object 162"/>
          <p:cNvSpPr/>
          <p:nvPr/>
        </p:nvSpPr>
        <p:spPr>
          <a:xfrm>
            <a:off x="1752719" y="5817915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942904" y="5817915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4" name="object 164"/>
          <p:cNvGrpSpPr/>
          <p:nvPr/>
        </p:nvGrpSpPr>
        <p:grpSpPr>
          <a:xfrm>
            <a:off x="2089428" y="5828215"/>
            <a:ext cx="378460" cy="111125"/>
            <a:chOff x="2089428" y="5828215"/>
            <a:chExt cx="378460" cy="111125"/>
          </a:xfrm>
        </p:grpSpPr>
        <p:pic>
          <p:nvPicPr>
            <p:cNvPr id="165" name="object 165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089428" y="5845463"/>
              <a:ext cx="105676" cy="82372"/>
            </a:xfrm>
            <a:prstGeom prst="rect">
              <a:avLst/>
            </a:prstGeom>
          </p:spPr>
        </p:pic>
        <p:pic>
          <p:nvPicPr>
            <p:cNvPr id="166" name="object 166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5845463"/>
              <a:ext cx="105676" cy="82372"/>
            </a:xfrm>
            <a:prstGeom prst="rect">
              <a:avLst/>
            </a:prstGeom>
          </p:spPr>
        </p:pic>
        <p:pic>
          <p:nvPicPr>
            <p:cNvPr id="167" name="object 167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2370113" y="5828215"/>
              <a:ext cx="97523" cy="111061"/>
            </a:xfrm>
            <a:prstGeom prst="rect">
              <a:avLst/>
            </a:prstGeom>
          </p:spPr>
        </p:pic>
      </p:grpSp>
      <p:sp>
        <p:nvSpPr>
          <p:cNvPr id="168" name="object 168"/>
          <p:cNvSpPr/>
          <p:nvPr/>
        </p:nvSpPr>
        <p:spPr>
          <a:xfrm>
            <a:off x="2575667" y="5817915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2766195" y="5817915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0" name="object 170"/>
          <p:cNvGrpSpPr/>
          <p:nvPr/>
        </p:nvGrpSpPr>
        <p:grpSpPr>
          <a:xfrm>
            <a:off x="1114380" y="6053304"/>
            <a:ext cx="245745" cy="132715"/>
            <a:chOff x="1114380" y="6053304"/>
            <a:chExt cx="245745" cy="132715"/>
          </a:xfrm>
        </p:grpSpPr>
        <p:pic>
          <p:nvPicPr>
            <p:cNvPr id="171" name="object 171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1114380" y="6053304"/>
              <a:ext cx="132422" cy="132410"/>
            </a:xfrm>
            <a:prstGeom prst="rect">
              <a:avLst/>
            </a:prstGeom>
          </p:spPr>
        </p:pic>
        <p:pic>
          <p:nvPicPr>
            <p:cNvPr id="172" name="object 172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1277303" y="6067843"/>
              <a:ext cx="82245" cy="104597"/>
            </a:xfrm>
            <a:prstGeom prst="rect">
              <a:avLst/>
            </a:prstGeom>
          </p:spPr>
        </p:pic>
      </p:grpSp>
      <p:pic>
        <p:nvPicPr>
          <p:cNvPr id="173" name="object 173"/>
          <p:cNvPicPr/>
          <p:nvPr/>
        </p:nvPicPr>
        <p:blipFill>
          <a:blip r:embed="rId69" cstate="print"/>
          <a:stretch>
            <a:fillRect/>
          </a:stretch>
        </p:blipFill>
        <p:spPr>
          <a:xfrm>
            <a:off x="1423188" y="6058615"/>
            <a:ext cx="966674" cy="123926"/>
          </a:xfrm>
          <a:prstGeom prst="rect">
            <a:avLst/>
          </a:prstGeom>
        </p:spPr>
      </p:pic>
      <p:sp>
        <p:nvSpPr>
          <p:cNvPr id="174" name="object 174"/>
          <p:cNvSpPr/>
          <p:nvPr/>
        </p:nvSpPr>
        <p:spPr>
          <a:xfrm>
            <a:off x="2531496" y="6066637"/>
            <a:ext cx="53340" cy="107314"/>
          </a:xfrm>
          <a:custGeom>
            <a:avLst/>
            <a:gdLst/>
            <a:ahLst/>
            <a:cxnLst/>
            <a:rect l="l" t="t" r="r" b="b"/>
            <a:pathLst>
              <a:path w="53339" h="107314">
                <a:moveTo>
                  <a:pt x="8889" y="0"/>
                </a:moveTo>
                <a:lnTo>
                  <a:pt x="2425" y="0"/>
                </a:lnTo>
                <a:lnTo>
                  <a:pt x="0" y="1206"/>
                </a:lnTo>
                <a:lnTo>
                  <a:pt x="0" y="3098"/>
                </a:lnTo>
                <a:lnTo>
                  <a:pt x="7543" y="6261"/>
                </a:lnTo>
                <a:lnTo>
                  <a:pt x="9499" y="10363"/>
                </a:lnTo>
                <a:lnTo>
                  <a:pt x="8966" y="89712"/>
                </a:lnTo>
                <a:lnTo>
                  <a:pt x="6743" y="93814"/>
                </a:lnTo>
                <a:lnTo>
                  <a:pt x="6743" y="100215"/>
                </a:lnTo>
                <a:lnTo>
                  <a:pt x="11582" y="106946"/>
                </a:lnTo>
                <a:lnTo>
                  <a:pt x="17106" y="106946"/>
                </a:lnTo>
                <a:lnTo>
                  <a:pt x="16840" y="68554"/>
                </a:lnTo>
                <a:lnTo>
                  <a:pt x="16840" y="45123"/>
                </a:lnTo>
                <a:lnTo>
                  <a:pt x="24447" y="47142"/>
                </a:lnTo>
                <a:lnTo>
                  <a:pt x="39204" y="56172"/>
                </a:lnTo>
                <a:lnTo>
                  <a:pt x="46202" y="64046"/>
                </a:lnTo>
                <a:lnTo>
                  <a:pt x="50241" y="64046"/>
                </a:lnTo>
                <a:lnTo>
                  <a:pt x="52933" y="61353"/>
                </a:lnTo>
                <a:lnTo>
                  <a:pt x="52933" y="51790"/>
                </a:lnTo>
                <a:lnTo>
                  <a:pt x="28892" y="42227"/>
                </a:lnTo>
                <a:lnTo>
                  <a:pt x="16840" y="41148"/>
                </a:lnTo>
                <a:lnTo>
                  <a:pt x="16840" y="27813"/>
                </a:lnTo>
                <a:lnTo>
                  <a:pt x="17449" y="14414"/>
                </a:lnTo>
                <a:lnTo>
                  <a:pt x="20675" y="11785"/>
                </a:lnTo>
                <a:lnTo>
                  <a:pt x="20675" y="6121"/>
                </a:lnTo>
                <a:lnTo>
                  <a:pt x="88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5" name="object 175"/>
          <p:cNvPicPr/>
          <p:nvPr/>
        </p:nvPicPr>
        <p:blipFill>
          <a:blip r:embed="rId70" cstate="print"/>
          <a:stretch>
            <a:fillRect/>
          </a:stretch>
        </p:blipFill>
        <p:spPr>
          <a:xfrm>
            <a:off x="2644068" y="6065010"/>
            <a:ext cx="75704" cy="109791"/>
          </a:xfrm>
          <a:prstGeom prst="rect">
            <a:avLst/>
          </a:prstGeom>
        </p:spPr>
      </p:pic>
      <p:pic>
        <p:nvPicPr>
          <p:cNvPr id="176" name="object 176"/>
          <p:cNvPicPr/>
          <p:nvPr/>
        </p:nvPicPr>
        <p:blipFill>
          <a:blip r:embed="rId71" cstate="print"/>
          <a:stretch>
            <a:fillRect/>
          </a:stretch>
        </p:blipFill>
        <p:spPr>
          <a:xfrm>
            <a:off x="2786583" y="6056466"/>
            <a:ext cx="1112963" cy="126352"/>
          </a:xfrm>
          <a:prstGeom prst="rect">
            <a:avLst/>
          </a:prstGeom>
        </p:spPr>
      </p:pic>
      <p:pic>
        <p:nvPicPr>
          <p:cNvPr id="177" name="object 177"/>
          <p:cNvPicPr/>
          <p:nvPr/>
        </p:nvPicPr>
        <p:blipFill>
          <a:blip r:embed="rId72" cstate="print"/>
          <a:stretch>
            <a:fillRect/>
          </a:stretch>
        </p:blipFill>
        <p:spPr>
          <a:xfrm>
            <a:off x="4011011" y="6056396"/>
            <a:ext cx="2003993" cy="126288"/>
          </a:xfrm>
          <a:prstGeom prst="rect">
            <a:avLst/>
          </a:prstGeom>
        </p:spPr>
      </p:pic>
      <p:grpSp>
        <p:nvGrpSpPr>
          <p:cNvPr id="178" name="object 178"/>
          <p:cNvGrpSpPr/>
          <p:nvPr/>
        </p:nvGrpSpPr>
        <p:grpSpPr>
          <a:xfrm>
            <a:off x="1410014" y="6303970"/>
            <a:ext cx="236854" cy="105410"/>
            <a:chOff x="1410014" y="6303970"/>
            <a:chExt cx="236854" cy="105410"/>
          </a:xfrm>
        </p:grpSpPr>
        <p:pic>
          <p:nvPicPr>
            <p:cNvPr id="179" name="object 17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410014" y="6303970"/>
              <a:ext cx="100806" cy="104863"/>
            </a:xfrm>
            <a:prstGeom prst="rect">
              <a:avLst/>
            </a:prstGeom>
          </p:spPr>
        </p:pic>
        <p:pic>
          <p:nvPicPr>
            <p:cNvPr id="180" name="object 180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6315692"/>
              <a:ext cx="105676" cy="82372"/>
            </a:xfrm>
            <a:prstGeom prst="rect">
              <a:avLst/>
            </a:prstGeom>
          </p:spPr>
        </p:pic>
      </p:grpSp>
      <p:sp>
        <p:nvSpPr>
          <p:cNvPr id="181" name="object 181"/>
          <p:cNvSpPr/>
          <p:nvPr/>
        </p:nvSpPr>
        <p:spPr>
          <a:xfrm>
            <a:off x="1752719" y="628814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942904" y="628814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3" name="object 183"/>
          <p:cNvGrpSpPr/>
          <p:nvPr/>
        </p:nvGrpSpPr>
        <p:grpSpPr>
          <a:xfrm>
            <a:off x="2089428" y="6298443"/>
            <a:ext cx="378460" cy="111125"/>
            <a:chOff x="2089428" y="6298443"/>
            <a:chExt cx="378460" cy="111125"/>
          </a:xfrm>
        </p:grpSpPr>
        <p:pic>
          <p:nvPicPr>
            <p:cNvPr id="184" name="object 184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089428" y="6315692"/>
              <a:ext cx="105676" cy="82372"/>
            </a:xfrm>
            <a:prstGeom prst="rect">
              <a:avLst/>
            </a:prstGeom>
          </p:spPr>
        </p:pic>
        <p:pic>
          <p:nvPicPr>
            <p:cNvPr id="185" name="object 185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6315692"/>
              <a:ext cx="105676" cy="82372"/>
            </a:xfrm>
            <a:prstGeom prst="rect">
              <a:avLst/>
            </a:prstGeom>
          </p:spPr>
        </p:pic>
        <p:pic>
          <p:nvPicPr>
            <p:cNvPr id="186" name="object 186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370113" y="6298443"/>
              <a:ext cx="97523" cy="111061"/>
            </a:xfrm>
            <a:prstGeom prst="rect">
              <a:avLst/>
            </a:prstGeom>
          </p:spPr>
        </p:pic>
      </p:grpSp>
      <p:sp>
        <p:nvSpPr>
          <p:cNvPr id="187" name="object 187"/>
          <p:cNvSpPr/>
          <p:nvPr/>
        </p:nvSpPr>
        <p:spPr>
          <a:xfrm>
            <a:off x="2575667" y="628814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766195" y="6288143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9" name="object 189"/>
          <p:cNvGrpSpPr/>
          <p:nvPr/>
        </p:nvGrpSpPr>
        <p:grpSpPr>
          <a:xfrm>
            <a:off x="3562259" y="6522501"/>
            <a:ext cx="172085" cy="134620"/>
            <a:chOff x="3562259" y="6522501"/>
            <a:chExt cx="172085" cy="134620"/>
          </a:xfrm>
        </p:grpSpPr>
        <p:sp>
          <p:nvSpPr>
            <p:cNvPr id="190" name="object 190"/>
            <p:cNvSpPr/>
            <p:nvPr/>
          </p:nvSpPr>
          <p:spPr>
            <a:xfrm>
              <a:off x="3564228" y="6524470"/>
              <a:ext cx="44450" cy="130810"/>
            </a:xfrm>
            <a:custGeom>
              <a:avLst/>
              <a:gdLst/>
              <a:ahLst/>
              <a:cxnLst/>
              <a:rect l="l" t="t" r="r" b="b"/>
              <a:pathLst>
                <a:path w="44450" h="130809">
                  <a:moveTo>
                    <a:pt x="43980" y="0"/>
                  </a:moveTo>
                  <a:lnTo>
                    <a:pt x="0" y="0"/>
                  </a:lnTo>
                  <a:lnTo>
                    <a:pt x="0" y="130454"/>
                  </a:lnTo>
                  <a:lnTo>
                    <a:pt x="43980" y="130454"/>
                  </a:lnTo>
                  <a:lnTo>
                    <a:pt x="39329" y="126270"/>
                  </a:lnTo>
                  <a:lnTo>
                    <a:pt x="33524" y="120188"/>
                  </a:lnTo>
                  <a:lnTo>
                    <a:pt x="15244" y="78843"/>
                  </a:lnTo>
                  <a:lnTo>
                    <a:pt x="14478" y="65189"/>
                  </a:lnTo>
                  <a:lnTo>
                    <a:pt x="14587" y="58835"/>
                  </a:lnTo>
                  <a:lnTo>
                    <a:pt x="27833" y="17710"/>
                  </a:lnTo>
                  <a:lnTo>
                    <a:pt x="34291" y="9557"/>
                  </a:lnTo>
                  <a:lnTo>
                    <a:pt x="439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3564228" y="6524470"/>
              <a:ext cx="44450" cy="130810"/>
            </a:xfrm>
            <a:custGeom>
              <a:avLst/>
              <a:gdLst/>
              <a:ahLst/>
              <a:cxnLst/>
              <a:rect l="l" t="t" r="r" b="b"/>
              <a:pathLst>
                <a:path w="44450" h="130809">
                  <a:moveTo>
                    <a:pt x="0" y="0"/>
                  </a:moveTo>
                  <a:lnTo>
                    <a:pt x="43980" y="0"/>
                  </a:lnTo>
                  <a:lnTo>
                    <a:pt x="34291" y="9557"/>
                  </a:lnTo>
                  <a:lnTo>
                    <a:pt x="27833" y="17710"/>
                  </a:lnTo>
                  <a:lnTo>
                    <a:pt x="14587" y="58835"/>
                  </a:lnTo>
                  <a:lnTo>
                    <a:pt x="14478" y="65189"/>
                  </a:lnTo>
                  <a:lnTo>
                    <a:pt x="15244" y="78843"/>
                  </a:lnTo>
                  <a:lnTo>
                    <a:pt x="33524" y="120188"/>
                  </a:lnTo>
                  <a:lnTo>
                    <a:pt x="43980" y="130454"/>
                  </a:lnTo>
                  <a:lnTo>
                    <a:pt x="0" y="130454"/>
                  </a:lnTo>
                  <a:lnTo>
                    <a:pt x="0" y="0"/>
                  </a:lnTo>
                  <a:close/>
                </a:path>
              </a:pathLst>
            </a:custGeom>
            <a:ln w="39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2" name="object 192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3636888" y="6542241"/>
              <a:ext cx="96875" cy="97815"/>
            </a:xfrm>
            <a:prstGeom prst="rect">
              <a:avLst/>
            </a:prstGeom>
          </p:spPr>
        </p:pic>
      </p:grpSp>
      <p:pic>
        <p:nvPicPr>
          <p:cNvPr id="193" name="object 193"/>
          <p:cNvPicPr/>
          <p:nvPr/>
        </p:nvPicPr>
        <p:blipFill>
          <a:blip r:embed="rId74" cstate="print"/>
          <a:stretch>
            <a:fillRect/>
          </a:stretch>
        </p:blipFill>
        <p:spPr>
          <a:xfrm>
            <a:off x="3779135" y="6558330"/>
            <a:ext cx="87375" cy="67386"/>
          </a:xfrm>
          <a:prstGeom prst="rect">
            <a:avLst/>
          </a:prstGeom>
        </p:spPr>
      </p:pic>
      <p:pic>
        <p:nvPicPr>
          <p:cNvPr id="194" name="object 194"/>
          <p:cNvPicPr/>
          <p:nvPr/>
        </p:nvPicPr>
        <p:blipFill>
          <a:blip r:embed="rId75" cstate="print"/>
          <a:stretch>
            <a:fillRect/>
          </a:stretch>
        </p:blipFill>
        <p:spPr>
          <a:xfrm>
            <a:off x="3931646" y="6522501"/>
            <a:ext cx="285017" cy="134391"/>
          </a:xfrm>
          <a:prstGeom prst="rect">
            <a:avLst/>
          </a:prstGeom>
        </p:spPr>
      </p:pic>
      <p:pic>
        <p:nvPicPr>
          <p:cNvPr id="195" name="object 195"/>
          <p:cNvPicPr/>
          <p:nvPr/>
        </p:nvPicPr>
        <p:blipFill>
          <a:blip r:embed="rId76" cstate="print"/>
          <a:stretch>
            <a:fillRect/>
          </a:stretch>
        </p:blipFill>
        <p:spPr>
          <a:xfrm>
            <a:off x="1114564" y="6758641"/>
            <a:ext cx="851432" cy="146758"/>
          </a:xfrm>
          <a:prstGeom prst="rect">
            <a:avLst/>
          </a:prstGeom>
        </p:spPr>
      </p:pic>
      <p:sp>
        <p:nvSpPr>
          <p:cNvPr id="196" name="object 196"/>
          <p:cNvSpPr/>
          <p:nvPr/>
        </p:nvSpPr>
        <p:spPr>
          <a:xfrm>
            <a:off x="2035069" y="6775945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5">
                <a:moveTo>
                  <a:pt x="20129" y="0"/>
                </a:moveTo>
                <a:lnTo>
                  <a:pt x="9766" y="0"/>
                </a:lnTo>
                <a:lnTo>
                  <a:pt x="9766" y="3174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5">
                <a:moveTo>
                  <a:pt x="9016" y="33413"/>
                </a:moveTo>
                <a:lnTo>
                  <a:pt x="0" y="33413"/>
                </a:lnTo>
                <a:lnTo>
                  <a:pt x="0" y="36575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5">
                <a:moveTo>
                  <a:pt x="3289" y="72745"/>
                </a:moveTo>
                <a:lnTo>
                  <a:pt x="1066" y="72745"/>
                </a:lnTo>
                <a:lnTo>
                  <a:pt x="1066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7" y="77476"/>
                </a:lnTo>
                <a:lnTo>
                  <a:pt x="19643" y="75268"/>
                </a:lnTo>
                <a:lnTo>
                  <a:pt x="11737" y="73481"/>
                </a:lnTo>
                <a:lnTo>
                  <a:pt x="3289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7" name="object 197"/>
          <p:cNvPicPr/>
          <p:nvPr/>
        </p:nvPicPr>
        <p:blipFill>
          <a:blip r:embed="rId77" cstate="print"/>
          <a:stretch>
            <a:fillRect/>
          </a:stretch>
        </p:blipFill>
        <p:spPr>
          <a:xfrm>
            <a:off x="2151645" y="6762616"/>
            <a:ext cx="2132567" cy="124937"/>
          </a:xfrm>
          <a:prstGeom prst="rect">
            <a:avLst/>
          </a:prstGeom>
        </p:spPr>
      </p:pic>
      <p:grpSp>
        <p:nvGrpSpPr>
          <p:cNvPr id="198" name="object 198"/>
          <p:cNvGrpSpPr/>
          <p:nvPr/>
        </p:nvGrpSpPr>
        <p:grpSpPr>
          <a:xfrm>
            <a:off x="1410014" y="7009311"/>
            <a:ext cx="236854" cy="105410"/>
            <a:chOff x="1410014" y="7009311"/>
            <a:chExt cx="236854" cy="105410"/>
          </a:xfrm>
        </p:grpSpPr>
        <p:pic>
          <p:nvPicPr>
            <p:cNvPr id="199" name="object 19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410014" y="7009311"/>
              <a:ext cx="100806" cy="104863"/>
            </a:xfrm>
            <a:prstGeom prst="rect">
              <a:avLst/>
            </a:prstGeom>
          </p:spPr>
        </p:pic>
        <p:pic>
          <p:nvPicPr>
            <p:cNvPr id="200" name="object 200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7021033"/>
              <a:ext cx="105676" cy="82372"/>
            </a:xfrm>
            <a:prstGeom prst="rect">
              <a:avLst/>
            </a:prstGeom>
          </p:spPr>
        </p:pic>
      </p:grpSp>
      <p:sp>
        <p:nvSpPr>
          <p:cNvPr id="201" name="object 201"/>
          <p:cNvSpPr/>
          <p:nvPr/>
        </p:nvSpPr>
        <p:spPr>
          <a:xfrm>
            <a:off x="1752719" y="69934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1942904" y="69934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3" name="object 203"/>
          <p:cNvGrpSpPr/>
          <p:nvPr/>
        </p:nvGrpSpPr>
        <p:grpSpPr>
          <a:xfrm>
            <a:off x="2089428" y="7003785"/>
            <a:ext cx="378460" cy="111125"/>
            <a:chOff x="2089428" y="7003785"/>
            <a:chExt cx="378460" cy="111125"/>
          </a:xfrm>
        </p:grpSpPr>
        <p:pic>
          <p:nvPicPr>
            <p:cNvPr id="204" name="object 204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089428" y="7021033"/>
              <a:ext cx="105676" cy="82372"/>
            </a:xfrm>
            <a:prstGeom prst="rect">
              <a:avLst/>
            </a:prstGeom>
          </p:spPr>
        </p:pic>
        <p:pic>
          <p:nvPicPr>
            <p:cNvPr id="205" name="object 205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7021033"/>
              <a:ext cx="105676" cy="82372"/>
            </a:xfrm>
            <a:prstGeom prst="rect">
              <a:avLst/>
            </a:prstGeom>
          </p:spPr>
        </p:pic>
        <p:pic>
          <p:nvPicPr>
            <p:cNvPr id="206" name="object 206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2370113" y="7003785"/>
              <a:ext cx="97523" cy="111061"/>
            </a:xfrm>
            <a:prstGeom prst="rect">
              <a:avLst/>
            </a:prstGeom>
          </p:spPr>
        </p:pic>
      </p:grpSp>
      <p:sp>
        <p:nvSpPr>
          <p:cNvPr id="207" name="object 207"/>
          <p:cNvSpPr/>
          <p:nvPr/>
        </p:nvSpPr>
        <p:spPr>
          <a:xfrm>
            <a:off x="2575667" y="69934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766195" y="699348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9" name="object 209"/>
          <p:cNvPicPr/>
          <p:nvPr/>
        </p:nvPicPr>
        <p:blipFill>
          <a:blip r:embed="rId79" cstate="print"/>
          <a:stretch>
            <a:fillRect/>
          </a:stretch>
        </p:blipFill>
        <p:spPr>
          <a:xfrm>
            <a:off x="1114428" y="7228866"/>
            <a:ext cx="1618091" cy="132410"/>
          </a:xfrm>
          <a:prstGeom prst="rect">
            <a:avLst/>
          </a:prstGeom>
        </p:spPr>
      </p:pic>
      <p:sp>
        <p:nvSpPr>
          <p:cNvPr id="210" name="object 210"/>
          <p:cNvSpPr/>
          <p:nvPr/>
        </p:nvSpPr>
        <p:spPr>
          <a:xfrm>
            <a:off x="2803108" y="7246173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5">
                <a:moveTo>
                  <a:pt x="20129" y="0"/>
                </a:moveTo>
                <a:lnTo>
                  <a:pt x="9766" y="0"/>
                </a:lnTo>
                <a:lnTo>
                  <a:pt x="9766" y="3175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5">
                <a:moveTo>
                  <a:pt x="9016" y="33413"/>
                </a:moveTo>
                <a:lnTo>
                  <a:pt x="0" y="33413"/>
                </a:lnTo>
                <a:lnTo>
                  <a:pt x="0" y="36576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5">
                <a:moveTo>
                  <a:pt x="3301" y="72745"/>
                </a:moveTo>
                <a:lnTo>
                  <a:pt x="1079" y="72745"/>
                </a:lnTo>
                <a:lnTo>
                  <a:pt x="1079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8" y="77476"/>
                </a:lnTo>
                <a:lnTo>
                  <a:pt x="19645" y="75268"/>
                </a:lnTo>
                <a:lnTo>
                  <a:pt x="11743" y="73481"/>
                </a:lnTo>
                <a:lnTo>
                  <a:pt x="3301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1" name="object 211"/>
          <p:cNvGrpSpPr/>
          <p:nvPr/>
        </p:nvGrpSpPr>
        <p:grpSpPr>
          <a:xfrm>
            <a:off x="2920499" y="7247999"/>
            <a:ext cx="156210" cy="109220"/>
            <a:chOff x="2920499" y="7247999"/>
            <a:chExt cx="156210" cy="109220"/>
          </a:xfrm>
        </p:grpSpPr>
        <p:pic>
          <p:nvPicPr>
            <p:cNvPr id="212" name="object 212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2920499" y="7247999"/>
              <a:ext cx="95300" cy="95364"/>
            </a:xfrm>
            <a:prstGeom prst="rect">
              <a:avLst/>
            </a:prstGeom>
          </p:spPr>
        </p:pic>
        <p:sp>
          <p:nvSpPr>
            <p:cNvPr id="213" name="object 213"/>
            <p:cNvSpPr/>
            <p:nvPr/>
          </p:nvSpPr>
          <p:spPr>
            <a:xfrm>
              <a:off x="3041623" y="7325118"/>
              <a:ext cx="34925" cy="32384"/>
            </a:xfrm>
            <a:custGeom>
              <a:avLst/>
              <a:gdLst/>
              <a:ahLst/>
              <a:cxnLst/>
              <a:rect l="l" t="t" r="r" b="b"/>
              <a:pathLst>
                <a:path w="34925" h="32384">
                  <a:moveTo>
                    <a:pt x="0" y="0"/>
                  </a:moveTo>
                  <a:lnTo>
                    <a:pt x="0" y="1206"/>
                  </a:lnTo>
                  <a:lnTo>
                    <a:pt x="0" y="2285"/>
                  </a:lnTo>
                  <a:lnTo>
                    <a:pt x="5442" y="5606"/>
                  </a:lnTo>
                  <a:lnTo>
                    <a:pt x="10907" y="10002"/>
                  </a:lnTo>
                  <a:lnTo>
                    <a:pt x="16779" y="16887"/>
                  </a:lnTo>
                  <a:lnTo>
                    <a:pt x="22364" y="27000"/>
                  </a:lnTo>
                  <a:lnTo>
                    <a:pt x="24587" y="31991"/>
                  </a:lnTo>
                  <a:lnTo>
                    <a:pt x="31051" y="31991"/>
                  </a:lnTo>
                  <a:lnTo>
                    <a:pt x="34620" y="28282"/>
                  </a:lnTo>
                  <a:lnTo>
                    <a:pt x="34620" y="17843"/>
                  </a:lnTo>
                  <a:lnTo>
                    <a:pt x="25526" y="10439"/>
                  </a:lnTo>
                  <a:lnTo>
                    <a:pt x="16433" y="3162"/>
                  </a:lnTo>
                  <a:lnTo>
                    <a:pt x="2895" y="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4" name="object 214"/>
          <p:cNvPicPr/>
          <p:nvPr/>
        </p:nvPicPr>
        <p:blipFill>
          <a:blip r:embed="rId81" cstate="print"/>
          <a:stretch>
            <a:fillRect/>
          </a:stretch>
        </p:blipFill>
        <p:spPr>
          <a:xfrm>
            <a:off x="3175722" y="7231636"/>
            <a:ext cx="723569" cy="126616"/>
          </a:xfrm>
          <a:prstGeom prst="rect">
            <a:avLst/>
          </a:prstGeom>
        </p:spPr>
      </p:pic>
      <p:pic>
        <p:nvPicPr>
          <p:cNvPr id="215" name="object 215"/>
          <p:cNvPicPr/>
          <p:nvPr/>
        </p:nvPicPr>
        <p:blipFill>
          <a:blip r:embed="rId82" cstate="print"/>
          <a:stretch>
            <a:fillRect/>
          </a:stretch>
        </p:blipFill>
        <p:spPr>
          <a:xfrm>
            <a:off x="3999367" y="7232703"/>
            <a:ext cx="1328752" cy="124266"/>
          </a:xfrm>
          <a:prstGeom prst="rect">
            <a:avLst/>
          </a:prstGeom>
        </p:spPr>
      </p:pic>
      <p:grpSp>
        <p:nvGrpSpPr>
          <p:cNvPr id="216" name="object 216"/>
          <p:cNvGrpSpPr/>
          <p:nvPr/>
        </p:nvGrpSpPr>
        <p:grpSpPr>
          <a:xfrm>
            <a:off x="1410014" y="7479931"/>
            <a:ext cx="236854" cy="105410"/>
            <a:chOff x="1410014" y="7479931"/>
            <a:chExt cx="236854" cy="105410"/>
          </a:xfrm>
        </p:grpSpPr>
        <p:pic>
          <p:nvPicPr>
            <p:cNvPr id="217" name="object 21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410014" y="7479931"/>
              <a:ext cx="100806" cy="104863"/>
            </a:xfrm>
            <a:prstGeom prst="rect">
              <a:avLst/>
            </a:prstGeom>
          </p:spPr>
        </p:pic>
        <p:pic>
          <p:nvPicPr>
            <p:cNvPr id="218" name="object 218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7491655"/>
              <a:ext cx="105676" cy="82372"/>
            </a:xfrm>
            <a:prstGeom prst="rect">
              <a:avLst/>
            </a:prstGeom>
          </p:spPr>
        </p:pic>
      </p:grpSp>
      <p:sp>
        <p:nvSpPr>
          <p:cNvPr id="219" name="object 219"/>
          <p:cNvSpPr/>
          <p:nvPr/>
        </p:nvSpPr>
        <p:spPr>
          <a:xfrm>
            <a:off x="1752719" y="746410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942904" y="746410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1" name="object 221"/>
          <p:cNvGrpSpPr/>
          <p:nvPr/>
        </p:nvGrpSpPr>
        <p:grpSpPr>
          <a:xfrm>
            <a:off x="2089428" y="7474405"/>
            <a:ext cx="378460" cy="111125"/>
            <a:chOff x="2089428" y="7474405"/>
            <a:chExt cx="378460" cy="111125"/>
          </a:xfrm>
        </p:grpSpPr>
        <p:pic>
          <p:nvPicPr>
            <p:cNvPr id="222" name="object 222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089428" y="7491654"/>
              <a:ext cx="105676" cy="82372"/>
            </a:xfrm>
            <a:prstGeom prst="rect">
              <a:avLst/>
            </a:prstGeom>
          </p:spPr>
        </p:pic>
        <p:pic>
          <p:nvPicPr>
            <p:cNvPr id="223" name="object 223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7491654"/>
              <a:ext cx="105676" cy="82372"/>
            </a:xfrm>
            <a:prstGeom prst="rect">
              <a:avLst/>
            </a:prstGeom>
          </p:spPr>
        </p:pic>
        <p:pic>
          <p:nvPicPr>
            <p:cNvPr id="224" name="object 224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2370113" y="7474405"/>
              <a:ext cx="97523" cy="111061"/>
            </a:xfrm>
            <a:prstGeom prst="rect">
              <a:avLst/>
            </a:prstGeom>
          </p:spPr>
        </p:pic>
      </p:grpSp>
      <p:sp>
        <p:nvSpPr>
          <p:cNvPr id="225" name="object 225"/>
          <p:cNvSpPr/>
          <p:nvPr/>
        </p:nvSpPr>
        <p:spPr>
          <a:xfrm>
            <a:off x="2575667" y="746410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766195" y="7464106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7" name="object 227"/>
          <p:cNvPicPr/>
          <p:nvPr/>
        </p:nvPicPr>
        <p:blipFill>
          <a:blip r:embed="rId83" cstate="print"/>
          <a:stretch>
            <a:fillRect/>
          </a:stretch>
        </p:blipFill>
        <p:spPr>
          <a:xfrm>
            <a:off x="1114417" y="7699488"/>
            <a:ext cx="1207588" cy="132410"/>
          </a:xfrm>
          <a:prstGeom prst="rect">
            <a:avLst/>
          </a:prstGeom>
        </p:spPr>
      </p:pic>
      <p:sp>
        <p:nvSpPr>
          <p:cNvPr id="228" name="object 228"/>
          <p:cNvSpPr/>
          <p:nvPr/>
        </p:nvSpPr>
        <p:spPr>
          <a:xfrm>
            <a:off x="2391077" y="7716793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5">
                <a:moveTo>
                  <a:pt x="20129" y="0"/>
                </a:moveTo>
                <a:lnTo>
                  <a:pt x="9766" y="0"/>
                </a:lnTo>
                <a:lnTo>
                  <a:pt x="9766" y="3174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5">
                <a:moveTo>
                  <a:pt x="9016" y="33413"/>
                </a:moveTo>
                <a:lnTo>
                  <a:pt x="0" y="33413"/>
                </a:lnTo>
                <a:lnTo>
                  <a:pt x="0" y="36575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5">
                <a:moveTo>
                  <a:pt x="3301" y="72745"/>
                </a:moveTo>
                <a:lnTo>
                  <a:pt x="1066" y="72745"/>
                </a:lnTo>
                <a:lnTo>
                  <a:pt x="1066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8" y="77476"/>
                </a:lnTo>
                <a:lnTo>
                  <a:pt x="19645" y="75268"/>
                </a:lnTo>
                <a:lnTo>
                  <a:pt x="11743" y="73481"/>
                </a:lnTo>
                <a:lnTo>
                  <a:pt x="3301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9" name="object 229"/>
          <p:cNvGrpSpPr/>
          <p:nvPr/>
        </p:nvGrpSpPr>
        <p:grpSpPr>
          <a:xfrm>
            <a:off x="2508468" y="7705556"/>
            <a:ext cx="568325" cy="122555"/>
            <a:chOff x="2508468" y="7705556"/>
            <a:chExt cx="568325" cy="122555"/>
          </a:xfrm>
        </p:grpSpPr>
        <p:pic>
          <p:nvPicPr>
            <p:cNvPr id="230" name="object 230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2508468" y="7718619"/>
              <a:ext cx="95300" cy="95364"/>
            </a:xfrm>
            <a:prstGeom prst="rect">
              <a:avLst/>
            </a:prstGeom>
          </p:spPr>
        </p:pic>
        <p:pic>
          <p:nvPicPr>
            <p:cNvPr id="231" name="object 231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2626353" y="7705556"/>
              <a:ext cx="126898" cy="122034"/>
            </a:xfrm>
            <a:prstGeom prst="rect">
              <a:avLst/>
            </a:prstGeom>
          </p:spPr>
        </p:pic>
        <p:pic>
          <p:nvPicPr>
            <p:cNvPr id="232" name="object 232"/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2794264" y="7714367"/>
              <a:ext cx="82638" cy="103860"/>
            </a:xfrm>
            <a:prstGeom prst="rect">
              <a:avLst/>
            </a:prstGeom>
          </p:spPr>
        </p:pic>
        <p:pic>
          <p:nvPicPr>
            <p:cNvPr id="233" name="object 233"/>
            <p:cNvPicPr/>
            <p:nvPr/>
          </p:nvPicPr>
          <p:blipFill>
            <a:blip r:embed="rId87" cstate="print"/>
            <a:stretch>
              <a:fillRect/>
            </a:stretch>
          </p:blipFill>
          <p:spPr>
            <a:xfrm>
              <a:off x="2912191" y="7722050"/>
              <a:ext cx="103720" cy="93141"/>
            </a:xfrm>
            <a:prstGeom prst="rect">
              <a:avLst/>
            </a:prstGeom>
          </p:spPr>
        </p:pic>
        <p:sp>
          <p:nvSpPr>
            <p:cNvPr id="234" name="object 234"/>
            <p:cNvSpPr/>
            <p:nvPr/>
          </p:nvSpPr>
          <p:spPr>
            <a:xfrm>
              <a:off x="3041876" y="7795738"/>
              <a:ext cx="34925" cy="32384"/>
            </a:xfrm>
            <a:custGeom>
              <a:avLst/>
              <a:gdLst/>
              <a:ahLst/>
              <a:cxnLst/>
              <a:rect l="l" t="t" r="r" b="b"/>
              <a:pathLst>
                <a:path w="34925" h="32384">
                  <a:moveTo>
                    <a:pt x="0" y="0"/>
                  </a:moveTo>
                  <a:lnTo>
                    <a:pt x="0" y="1206"/>
                  </a:lnTo>
                  <a:lnTo>
                    <a:pt x="0" y="2285"/>
                  </a:lnTo>
                  <a:lnTo>
                    <a:pt x="5442" y="5606"/>
                  </a:lnTo>
                  <a:lnTo>
                    <a:pt x="10907" y="10002"/>
                  </a:lnTo>
                  <a:lnTo>
                    <a:pt x="16779" y="16887"/>
                  </a:lnTo>
                  <a:lnTo>
                    <a:pt x="22364" y="27000"/>
                  </a:lnTo>
                  <a:lnTo>
                    <a:pt x="24587" y="31991"/>
                  </a:lnTo>
                  <a:lnTo>
                    <a:pt x="31051" y="31991"/>
                  </a:lnTo>
                  <a:lnTo>
                    <a:pt x="34620" y="28282"/>
                  </a:lnTo>
                  <a:lnTo>
                    <a:pt x="34620" y="17843"/>
                  </a:lnTo>
                  <a:lnTo>
                    <a:pt x="25526" y="10439"/>
                  </a:lnTo>
                  <a:lnTo>
                    <a:pt x="16433" y="3162"/>
                  </a:lnTo>
                  <a:lnTo>
                    <a:pt x="2895" y="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5" name="object 235"/>
          <p:cNvPicPr/>
          <p:nvPr/>
        </p:nvPicPr>
        <p:blipFill>
          <a:blip r:embed="rId88" cstate="print"/>
          <a:stretch>
            <a:fillRect/>
          </a:stretch>
        </p:blipFill>
        <p:spPr>
          <a:xfrm>
            <a:off x="3187961" y="7702320"/>
            <a:ext cx="3101393" cy="126949"/>
          </a:xfrm>
          <a:prstGeom prst="rect">
            <a:avLst/>
          </a:prstGeom>
        </p:spPr>
      </p:pic>
      <p:grpSp>
        <p:nvGrpSpPr>
          <p:cNvPr id="236" name="object 236"/>
          <p:cNvGrpSpPr/>
          <p:nvPr/>
        </p:nvGrpSpPr>
        <p:grpSpPr>
          <a:xfrm>
            <a:off x="1410014" y="7950160"/>
            <a:ext cx="236854" cy="105410"/>
            <a:chOff x="1410014" y="7950160"/>
            <a:chExt cx="236854" cy="105410"/>
          </a:xfrm>
        </p:grpSpPr>
        <p:pic>
          <p:nvPicPr>
            <p:cNvPr id="237" name="object 237"/>
            <p:cNvPicPr/>
            <p:nvPr/>
          </p:nvPicPr>
          <p:blipFill>
            <a:blip r:embed="rId89" cstate="print"/>
            <a:stretch>
              <a:fillRect/>
            </a:stretch>
          </p:blipFill>
          <p:spPr>
            <a:xfrm>
              <a:off x="1410014" y="7950160"/>
              <a:ext cx="100806" cy="104863"/>
            </a:xfrm>
            <a:prstGeom prst="rect">
              <a:avLst/>
            </a:prstGeom>
          </p:spPr>
        </p:pic>
        <p:pic>
          <p:nvPicPr>
            <p:cNvPr id="238" name="object 23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40828" y="7961881"/>
              <a:ext cx="105676" cy="82372"/>
            </a:xfrm>
            <a:prstGeom prst="rect">
              <a:avLst/>
            </a:prstGeom>
          </p:spPr>
        </p:pic>
      </p:grpSp>
      <p:sp>
        <p:nvSpPr>
          <p:cNvPr id="239" name="object 239"/>
          <p:cNvSpPr/>
          <p:nvPr/>
        </p:nvSpPr>
        <p:spPr>
          <a:xfrm>
            <a:off x="1752719" y="7934334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406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942904" y="7934334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1" name="object 24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089428" y="7961881"/>
            <a:ext cx="105676" cy="82372"/>
          </a:xfrm>
          <a:prstGeom prst="rect">
            <a:avLst/>
          </a:prstGeom>
        </p:spPr>
      </p:pic>
      <p:grpSp>
        <p:nvGrpSpPr>
          <p:cNvPr id="242" name="object 242"/>
          <p:cNvGrpSpPr/>
          <p:nvPr/>
        </p:nvGrpSpPr>
        <p:grpSpPr>
          <a:xfrm>
            <a:off x="2227361" y="7944633"/>
            <a:ext cx="240665" cy="111125"/>
            <a:chOff x="2227361" y="7944633"/>
            <a:chExt cx="240665" cy="111125"/>
          </a:xfrm>
        </p:grpSpPr>
        <p:pic>
          <p:nvPicPr>
            <p:cNvPr id="243" name="object 243"/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2370113" y="7944633"/>
              <a:ext cx="97523" cy="111061"/>
            </a:xfrm>
            <a:prstGeom prst="rect">
              <a:avLst/>
            </a:prstGeom>
          </p:spPr>
        </p:pic>
        <p:pic>
          <p:nvPicPr>
            <p:cNvPr id="244" name="object 24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227361" y="7961881"/>
              <a:ext cx="105676" cy="82372"/>
            </a:xfrm>
            <a:prstGeom prst="rect">
              <a:avLst/>
            </a:prstGeom>
          </p:spPr>
        </p:pic>
      </p:grpSp>
      <p:sp>
        <p:nvSpPr>
          <p:cNvPr id="245" name="object 245"/>
          <p:cNvSpPr/>
          <p:nvPr/>
        </p:nvSpPr>
        <p:spPr>
          <a:xfrm>
            <a:off x="2575667" y="7934334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406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766195" y="7934334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7" name="object 247"/>
          <p:cNvPicPr/>
          <p:nvPr/>
        </p:nvPicPr>
        <p:blipFill>
          <a:blip r:embed="rId91" cstate="print"/>
          <a:stretch>
            <a:fillRect/>
          </a:stretch>
        </p:blipFill>
        <p:spPr>
          <a:xfrm>
            <a:off x="1114383" y="8169716"/>
            <a:ext cx="640135" cy="132410"/>
          </a:xfrm>
          <a:prstGeom prst="rect">
            <a:avLst/>
          </a:prstGeom>
        </p:spPr>
      </p:pic>
      <p:pic>
        <p:nvPicPr>
          <p:cNvPr id="248" name="object 248"/>
          <p:cNvPicPr/>
          <p:nvPr/>
        </p:nvPicPr>
        <p:blipFill>
          <a:blip r:embed="rId92" cstate="print"/>
          <a:stretch>
            <a:fillRect/>
          </a:stretch>
        </p:blipFill>
        <p:spPr>
          <a:xfrm>
            <a:off x="1822104" y="8173283"/>
            <a:ext cx="3780617" cy="125683"/>
          </a:xfrm>
          <a:prstGeom prst="rect">
            <a:avLst/>
          </a:prstGeom>
        </p:spPr>
      </p:pic>
      <p:grpSp>
        <p:nvGrpSpPr>
          <p:cNvPr id="249" name="object 249"/>
          <p:cNvGrpSpPr/>
          <p:nvPr/>
        </p:nvGrpSpPr>
        <p:grpSpPr>
          <a:xfrm>
            <a:off x="1410014" y="8420388"/>
            <a:ext cx="236854" cy="105410"/>
            <a:chOff x="1410014" y="8420388"/>
            <a:chExt cx="236854" cy="105410"/>
          </a:xfrm>
        </p:grpSpPr>
        <p:pic>
          <p:nvPicPr>
            <p:cNvPr id="250" name="object 250"/>
            <p:cNvPicPr/>
            <p:nvPr/>
          </p:nvPicPr>
          <p:blipFill>
            <a:blip r:embed="rId93" cstate="print"/>
            <a:stretch>
              <a:fillRect/>
            </a:stretch>
          </p:blipFill>
          <p:spPr>
            <a:xfrm>
              <a:off x="1410014" y="8420388"/>
              <a:ext cx="100806" cy="104863"/>
            </a:xfrm>
            <a:prstGeom prst="rect">
              <a:avLst/>
            </a:prstGeom>
          </p:spPr>
        </p:pic>
        <p:pic>
          <p:nvPicPr>
            <p:cNvPr id="251" name="object 251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8432110"/>
              <a:ext cx="105676" cy="82372"/>
            </a:xfrm>
            <a:prstGeom prst="rect">
              <a:avLst/>
            </a:prstGeom>
          </p:spPr>
        </p:pic>
      </p:grpSp>
      <p:sp>
        <p:nvSpPr>
          <p:cNvPr id="252" name="object 252"/>
          <p:cNvSpPr/>
          <p:nvPr/>
        </p:nvSpPr>
        <p:spPr>
          <a:xfrm>
            <a:off x="1752719" y="8404561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406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942904" y="8404561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4" name="object 254"/>
          <p:cNvPicPr/>
          <p:nvPr/>
        </p:nvPicPr>
        <p:blipFill>
          <a:blip r:embed="rId65" cstate="print"/>
          <a:stretch>
            <a:fillRect/>
          </a:stretch>
        </p:blipFill>
        <p:spPr>
          <a:xfrm>
            <a:off x="2089428" y="8432110"/>
            <a:ext cx="105676" cy="82372"/>
          </a:xfrm>
          <a:prstGeom prst="rect">
            <a:avLst/>
          </a:prstGeom>
        </p:spPr>
      </p:pic>
      <p:grpSp>
        <p:nvGrpSpPr>
          <p:cNvPr id="255" name="object 255"/>
          <p:cNvGrpSpPr/>
          <p:nvPr/>
        </p:nvGrpSpPr>
        <p:grpSpPr>
          <a:xfrm>
            <a:off x="2227361" y="8414861"/>
            <a:ext cx="240665" cy="111125"/>
            <a:chOff x="2227361" y="8414861"/>
            <a:chExt cx="240665" cy="111125"/>
          </a:xfrm>
        </p:grpSpPr>
        <p:pic>
          <p:nvPicPr>
            <p:cNvPr id="256" name="object 256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370113" y="8414861"/>
              <a:ext cx="97523" cy="111061"/>
            </a:xfrm>
            <a:prstGeom prst="rect">
              <a:avLst/>
            </a:prstGeom>
          </p:spPr>
        </p:pic>
        <p:pic>
          <p:nvPicPr>
            <p:cNvPr id="257" name="object 257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8432110"/>
              <a:ext cx="105676" cy="82372"/>
            </a:xfrm>
            <a:prstGeom prst="rect">
              <a:avLst/>
            </a:prstGeom>
          </p:spPr>
        </p:pic>
      </p:grpSp>
      <p:sp>
        <p:nvSpPr>
          <p:cNvPr id="258" name="object 258"/>
          <p:cNvSpPr/>
          <p:nvPr/>
        </p:nvSpPr>
        <p:spPr>
          <a:xfrm>
            <a:off x="2575667" y="8404561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406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766195" y="8404561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0" name="object 260"/>
          <p:cNvGrpSpPr/>
          <p:nvPr/>
        </p:nvGrpSpPr>
        <p:grpSpPr>
          <a:xfrm>
            <a:off x="1114381" y="8639943"/>
            <a:ext cx="252095" cy="132715"/>
            <a:chOff x="1114381" y="8639943"/>
            <a:chExt cx="252095" cy="132715"/>
          </a:xfrm>
        </p:grpSpPr>
        <p:pic>
          <p:nvPicPr>
            <p:cNvPr id="261" name="object 261"/>
            <p:cNvPicPr/>
            <p:nvPr/>
          </p:nvPicPr>
          <p:blipFill>
            <a:blip r:embed="rId94" cstate="print"/>
            <a:stretch>
              <a:fillRect/>
            </a:stretch>
          </p:blipFill>
          <p:spPr>
            <a:xfrm>
              <a:off x="1114381" y="8639943"/>
              <a:ext cx="132410" cy="132410"/>
            </a:xfrm>
            <a:prstGeom prst="rect">
              <a:avLst/>
            </a:prstGeom>
          </p:spPr>
        </p:pic>
        <p:pic>
          <p:nvPicPr>
            <p:cNvPr id="262" name="object 262"/>
            <p:cNvPicPr/>
            <p:nvPr/>
          </p:nvPicPr>
          <p:blipFill>
            <a:blip r:embed="rId95" cstate="print"/>
            <a:stretch>
              <a:fillRect/>
            </a:stretch>
          </p:blipFill>
          <p:spPr>
            <a:xfrm>
              <a:off x="1273271" y="8660627"/>
              <a:ext cx="92938" cy="93878"/>
            </a:xfrm>
            <a:prstGeom prst="rect">
              <a:avLst/>
            </a:prstGeom>
          </p:spPr>
        </p:pic>
      </p:grpSp>
      <p:sp>
        <p:nvSpPr>
          <p:cNvPr id="263" name="object 263"/>
          <p:cNvSpPr/>
          <p:nvPr/>
        </p:nvSpPr>
        <p:spPr>
          <a:xfrm>
            <a:off x="1415503" y="8676717"/>
            <a:ext cx="83820" cy="63500"/>
          </a:xfrm>
          <a:custGeom>
            <a:avLst/>
            <a:gdLst/>
            <a:ahLst/>
            <a:cxnLst/>
            <a:rect l="l" t="t" r="r" b="b"/>
            <a:pathLst>
              <a:path w="83819" h="63500">
                <a:moveTo>
                  <a:pt x="75298" y="0"/>
                </a:moveTo>
                <a:lnTo>
                  <a:pt x="71729" y="0"/>
                </a:lnTo>
                <a:lnTo>
                  <a:pt x="68237" y="3505"/>
                </a:lnTo>
                <a:lnTo>
                  <a:pt x="18592" y="7340"/>
                </a:lnTo>
                <a:lnTo>
                  <a:pt x="7150" y="7340"/>
                </a:lnTo>
                <a:lnTo>
                  <a:pt x="1752" y="1955"/>
                </a:lnTo>
                <a:lnTo>
                  <a:pt x="139" y="1955"/>
                </a:lnTo>
                <a:lnTo>
                  <a:pt x="139" y="7277"/>
                </a:lnTo>
                <a:lnTo>
                  <a:pt x="8559" y="16433"/>
                </a:lnTo>
                <a:lnTo>
                  <a:pt x="13677" y="16433"/>
                </a:lnTo>
                <a:lnTo>
                  <a:pt x="16167" y="14947"/>
                </a:lnTo>
                <a:lnTo>
                  <a:pt x="26723" y="13443"/>
                </a:lnTo>
                <a:lnTo>
                  <a:pt x="37428" y="12199"/>
                </a:lnTo>
                <a:lnTo>
                  <a:pt x="51831" y="10968"/>
                </a:lnTo>
                <a:lnTo>
                  <a:pt x="70319" y="9969"/>
                </a:lnTo>
                <a:lnTo>
                  <a:pt x="68279" y="24584"/>
                </a:lnTo>
                <a:lnTo>
                  <a:pt x="66396" y="35901"/>
                </a:lnTo>
                <a:lnTo>
                  <a:pt x="63715" y="50114"/>
                </a:lnTo>
                <a:lnTo>
                  <a:pt x="15900" y="54483"/>
                </a:lnTo>
                <a:lnTo>
                  <a:pt x="9169" y="54483"/>
                </a:lnTo>
                <a:lnTo>
                  <a:pt x="3975" y="49974"/>
                </a:lnTo>
                <a:lnTo>
                  <a:pt x="2362" y="48298"/>
                </a:lnTo>
                <a:lnTo>
                  <a:pt x="0" y="48298"/>
                </a:lnTo>
                <a:lnTo>
                  <a:pt x="0" y="51523"/>
                </a:lnTo>
                <a:lnTo>
                  <a:pt x="2565" y="56515"/>
                </a:lnTo>
                <a:lnTo>
                  <a:pt x="10045" y="63449"/>
                </a:lnTo>
                <a:lnTo>
                  <a:pt x="14084" y="63449"/>
                </a:lnTo>
                <a:lnTo>
                  <a:pt x="16840" y="61696"/>
                </a:lnTo>
                <a:lnTo>
                  <a:pt x="40652" y="59108"/>
                </a:lnTo>
                <a:lnTo>
                  <a:pt x="59677" y="57518"/>
                </a:lnTo>
                <a:lnTo>
                  <a:pt x="66344" y="57518"/>
                </a:lnTo>
                <a:lnTo>
                  <a:pt x="75171" y="57924"/>
                </a:lnTo>
                <a:lnTo>
                  <a:pt x="77800" y="57924"/>
                </a:lnTo>
                <a:lnTo>
                  <a:pt x="77800" y="51866"/>
                </a:lnTo>
                <a:lnTo>
                  <a:pt x="71196" y="49504"/>
                </a:lnTo>
                <a:lnTo>
                  <a:pt x="78879" y="13804"/>
                </a:lnTo>
                <a:lnTo>
                  <a:pt x="80822" y="13004"/>
                </a:lnTo>
                <a:lnTo>
                  <a:pt x="83451" y="11658"/>
                </a:lnTo>
                <a:lnTo>
                  <a:pt x="83451" y="8153"/>
                </a:lnTo>
                <a:lnTo>
                  <a:pt x="752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4" name="object 264"/>
          <p:cNvPicPr/>
          <p:nvPr/>
        </p:nvPicPr>
        <p:blipFill>
          <a:blip r:embed="rId96" cstate="print"/>
          <a:stretch>
            <a:fillRect/>
          </a:stretch>
        </p:blipFill>
        <p:spPr>
          <a:xfrm>
            <a:off x="1568028" y="8643044"/>
            <a:ext cx="2112727" cy="126149"/>
          </a:xfrm>
          <a:prstGeom prst="rect">
            <a:avLst/>
          </a:prstGeom>
        </p:spPr>
      </p:pic>
      <p:grpSp>
        <p:nvGrpSpPr>
          <p:cNvPr id="265" name="object 265"/>
          <p:cNvGrpSpPr/>
          <p:nvPr/>
        </p:nvGrpSpPr>
        <p:grpSpPr>
          <a:xfrm>
            <a:off x="1410014" y="8890616"/>
            <a:ext cx="236854" cy="105410"/>
            <a:chOff x="1410014" y="8890616"/>
            <a:chExt cx="236854" cy="105410"/>
          </a:xfrm>
        </p:grpSpPr>
        <p:pic>
          <p:nvPicPr>
            <p:cNvPr id="266" name="object 266"/>
            <p:cNvPicPr/>
            <p:nvPr/>
          </p:nvPicPr>
          <p:blipFill>
            <a:blip r:embed="rId93" cstate="print"/>
            <a:stretch>
              <a:fillRect/>
            </a:stretch>
          </p:blipFill>
          <p:spPr>
            <a:xfrm>
              <a:off x="1410014" y="8890616"/>
              <a:ext cx="100806" cy="104863"/>
            </a:xfrm>
            <a:prstGeom prst="rect">
              <a:avLst/>
            </a:prstGeom>
          </p:spPr>
        </p:pic>
        <p:pic>
          <p:nvPicPr>
            <p:cNvPr id="267" name="object 267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8902338"/>
              <a:ext cx="105676" cy="82372"/>
            </a:xfrm>
            <a:prstGeom prst="rect">
              <a:avLst/>
            </a:prstGeom>
          </p:spPr>
        </p:pic>
      </p:grpSp>
      <p:sp>
        <p:nvSpPr>
          <p:cNvPr id="268" name="object 268"/>
          <p:cNvSpPr/>
          <p:nvPr/>
        </p:nvSpPr>
        <p:spPr>
          <a:xfrm>
            <a:off x="1752719" y="887479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942904" y="887479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0" name="object 270"/>
          <p:cNvGrpSpPr/>
          <p:nvPr/>
        </p:nvGrpSpPr>
        <p:grpSpPr>
          <a:xfrm>
            <a:off x="2089428" y="8885090"/>
            <a:ext cx="378460" cy="111125"/>
            <a:chOff x="2089428" y="8885090"/>
            <a:chExt cx="378460" cy="111125"/>
          </a:xfrm>
        </p:grpSpPr>
        <p:pic>
          <p:nvPicPr>
            <p:cNvPr id="271" name="object 271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089428" y="8902338"/>
              <a:ext cx="105676" cy="82372"/>
            </a:xfrm>
            <a:prstGeom prst="rect">
              <a:avLst/>
            </a:prstGeom>
          </p:spPr>
        </p:pic>
        <p:pic>
          <p:nvPicPr>
            <p:cNvPr id="272" name="object 272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8902338"/>
              <a:ext cx="105676" cy="82372"/>
            </a:xfrm>
            <a:prstGeom prst="rect">
              <a:avLst/>
            </a:prstGeom>
          </p:spPr>
        </p:pic>
        <p:pic>
          <p:nvPicPr>
            <p:cNvPr id="273" name="object 273"/>
            <p:cNvPicPr/>
            <p:nvPr/>
          </p:nvPicPr>
          <p:blipFill>
            <a:blip r:embed="rId97" cstate="print"/>
            <a:stretch>
              <a:fillRect/>
            </a:stretch>
          </p:blipFill>
          <p:spPr>
            <a:xfrm>
              <a:off x="2370113" y="8885090"/>
              <a:ext cx="97523" cy="111061"/>
            </a:xfrm>
            <a:prstGeom prst="rect">
              <a:avLst/>
            </a:prstGeom>
          </p:spPr>
        </p:pic>
      </p:grpSp>
      <p:sp>
        <p:nvSpPr>
          <p:cNvPr id="274" name="object 274"/>
          <p:cNvSpPr/>
          <p:nvPr/>
        </p:nvSpPr>
        <p:spPr>
          <a:xfrm>
            <a:off x="2575667" y="887479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766195" y="8874790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6" name="object 276"/>
          <p:cNvPicPr/>
          <p:nvPr/>
        </p:nvPicPr>
        <p:blipFill>
          <a:blip r:embed="rId98" cstate="print"/>
          <a:stretch>
            <a:fillRect/>
          </a:stretch>
        </p:blipFill>
        <p:spPr>
          <a:xfrm>
            <a:off x="1114490" y="9110173"/>
            <a:ext cx="2648638" cy="132410"/>
          </a:xfrm>
          <a:prstGeom prst="rect">
            <a:avLst/>
          </a:prstGeom>
        </p:spPr>
      </p:pic>
      <p:pic>
        <p:nvPicPr>
          <p:cNvPr id="277" name="object 277"/>
          <p:cNvPicPr/>
          <p:nvPr/>
        </p:nvPicPr>
        <p:blipFill>
          <a:blip r:embed="rId99" cstate="print"/>
          <a:stretch>
            <a:fillRect/>
          </a:stretch>
        </p:blipFill>
        <p:spPr>
          <a:xfrm>
            <a:off x="3868902" y="9113198"/>
            <a:ext cx="1733819" cy="126618"/>
          </a:xfrm>
          <a:prstGeom prst="rect">
            <a:avLst/>
          </a:prstGeom>
        </p:spPr>
      </p:pic>
      <p:grpSp>
        <p:nvGrpSpPr>
          <p:cNvPr id="278" name="object 278"/>
          <p:cNvGrpSpPr/>
          <p:nvPr/>
        </p:nvGrpSpPr>
        <p:grpSpPr>
          <a:xfrm>
            <a:off x="1410014" y="9360844"/>
            <a:ext cx="236854" cy="105410"/>
            <a:chOff x="1410014" y="9360844"/>
            <a:chExt cx="236854" cy="105410"/>
          </a:xfrm>
        </p:grpSpPr>
        <p:pic>
          <p:nvPicPr>
            <p:cNvPr id="279" name="object 279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1410014" y="9360844"/>
              <a:ext cx="100806" cy="104863"/>
            </a:xfrm>
            <a:prstGeom prst="rect">
              <a:avLst/>
            </a:prstGeom>
          </p:spPr>
        </p:pic>
        <p:pic>
          <p:nvPicPr>
            <p:cNvPr id="280" name="object 280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1540828" y="9372567"/>
              <a:ext cx="105676" cy="82372"/>
            </a:xfrm>
            <a:prstGeom prst="rect">
              <a:avLst/>
            </a:prstGeom>
          </p:spPr>
        </p:pic>
      </p:grpSp>
      <p:sp>
        <p:nvSpPr>
          <p:cNvPr id="281" name="object 281"/>
          <p:cNvSpPr/>
          <p:nvPr/>
        </p:nvSpPr>
        <p:spPr>
          <a:xfrm>
            <a:off x="1752719" y="9345017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942904" y="9345017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3" name="object 283"/>
          <p:cNvGrpSpPr/>
          <p:nvPr/>
        </p:nvGrpSpPr>
        <p:grpSpPr>
          <a:xfrm>
            <a:off x="2089428" y="9355318"/>
            <a:ext cx="378460" cy="111125"/>
            <a:chOff x="2089428" y="9355318"/>
            <a:chExt cx="378460" cy="111125"/>
          </a:xfrm>
        </p:grpSpPr>
        <p:pic>
          <p:nvPicPr>
            <p:cNvPr id="284" name="object 284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089428" y="9372567"/>
              <a:ext cx="105676" cy="82372"/>
            </a:xfrm>
            <a:prstGeom prst="rect">
              <a:avLst/>
            </a:prstGeom>
          </p:spPr>
        </p:pic>
        <p:pic>
          <p:nvPicPr>
            <p:cNvPr id="285" name="object 285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2227361" y="9372567"/>
              <a:ext cx="105676" cy="82372"/>
            </a:xfrm>
            <a:prstGeom prst="rect">
              <a:avLst/>
            </a:prstGeom>
          </p:spPr>
        </p:pic>
        <p:pic>
          <p:nvPicPr>
            <p:cNvPr id="286" name="object 286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370113" y="9355318"/>
              <a:ext cx="97523" cy="111061"/>
            </a:xfrm>
            <a:prstGeom prst="rect">
              <a:avLst/>
            </a:prstGeom>
          </p:spPr>
        </p:pic>
      </p:grpSp>
      <p:sp>
        <p:nvSpPr>
          <p:cNvPr id="287" name="object 287"/>
          <p:cNvSpPr/>
          <p:nvPr/>
        </p:nvSpPr>
        <p:spPr>
          <a:xfrm>
            <a:off x="2575667" y="9345017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8" y="4643"/>
                </a:lnTo>
                <a:lnTo>
                  <a:pt x="6954" y="35844"/>
                </a:lnTo>
                <a:lnTo>
                  <a:pt x="0" y="66471"/>
                </a:lnTo>
                <a:lnTo>
                  <a:pt x="154" y="72379"/>
                </a:lnTo>
                <a:lnTo>
                  <a:pt x="18181" y="114471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35" y="121673"/>
                </a:lnTo>
                <a:lnTo>
                  <a:pt x="20547" y="108500"/>
                </a:lnTo>
                <a:lnTo>
                  <a:pt x="12622" y="90344"/>
                </a:lnTo>
                <a:lnTo>
                  <a:pt x="9359" y="66471"/>
                </a:lnTo>
                <a:lnTo>
                  <a:pt x="9826" y="55322"/>
                </a:lnTo>
                <a:lnTo>
                  <a:pt x="13088" y="40428"/>
                </a:lnTo>
                <a:lnTo>
                  <a:pt x="21945" y="22560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2766195" y="9345017"/>
            <a:ext cx="40640" cy="133350"/>
          </a:xfrm>
          <a:custGeom>
            <a:avLst/>
            <a:gdLst/>
            <a:ahLst/>
            <a:cxnLst/>
            <a:rect l="l" t="t" r="r" b="b"/>
            <a:pathLst>
              <a:path w="40639" h="133350">
                <a:moveTo>
                  <a:pt x="1485" y="0"/>
                </a:moveTo>
                <a:lnTo>
                  <a:pt x="812" y="0"/>
                </a:lnTo>
                <a:lnTo>
                  <a:pt x="0" y="0"/>
                </a:lnTo>
                <a:lnTo>
                  <a:pt x="0" y="1549"/>
                </a:lnTo>
                <a:lnTo>
                  <a:pt x="9616" y="11104"/>
                </a:lnTo>
                <a:lnTo>
                  <a:pt x="19496" y="24260"/>
                </a:lnTo>
                <a:lnTo>
                  <a:pt x="27492" y="42459"/>
                </a:lnTo>
                <a:lnTo>
                  <a:pt x="30784" y="66471"/>
                </a:lnTo>
                <a:lnTo>
                  <a:pt x="30320" y="77587"/>
                </a:lnTo>
                <a:lnTo>
                  <a:pt x="27071" y="92452"/>
                </a:lnTo>
                <a:lnTo>
                  <a:pt x="18252" y="110323"/>
                </a:lnTo>
                <a:lnTo>
                  <a:pt x="1079" y="130454"/>
                </a:lnTo>
                <a:lnTo>
                  <a:pt x="0" y="131330"/>
                </a:lnTo>
                <a:lnTo>
                  <a:pt x="0" y="132943"/>
                </a:lnTo>
                <a:lnTo>
                  <a:pt x="1625" y="132943"/>
                </a:lnTo>
                <a:lnTo>
                  <a:pt x="8062" y="128100"/>
                </a:lnTo>
                <a:lnTo>
                  <a:pt x="33179" y="97105"/>
                </a:lnTo>
                <a:lnTo>
                  <a:pt x="40144" y="66471"/>
                </a:lnTo>
                <a:lnTo>
                  <a:pt x="39989" y="60571"/>
                </a:lnTo>
                <a:lnTo>
                  <a:pt x="21859" y="18243"/>
                </a:lnTo>
                <a:lnTo>
                  <a:pt x="13847" y="9877"/>
                </a:lnTo>
                <a:lnTo>
                  <a:pt x="14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9" name="object 289"/>
          <p:cNvGrpSpPr/>
          <p:nvPr/>
        </p:nvGrpSpPr>
        <p:grpSpPr>
          <a:xfrm>
            <a:off x="12" y="6299"/>
            <a:ext cx="7769225" cy="784225"/>
            <a:chOff x="12" y="6299"/>
            <a:chExt cx="7769225" cy="784225"/>
          </a:xfrm>
        </p:grpSpPr>
        <p:sp>
          <p:nvSpPr>
            <p:cNvPr id="290" name="object 290"/>
            <p:cNvSpPr/>
            <p:nvPr/>
          </p:nvSpPr>
          <p:spPr>
            <a:xfrm>
              <a:off x="12" y="6299"/>
              <a:ext cx="7769225" cy="784225"/>
            </a:xfrm>
            <a:custGeom>
              <a:avLst/>
              <a:gdLst/>
              <a:ahLst/>
              <a:cxnLst/>
              <a:rect l="l" t="t" r="r" b="b"/>
              <a:pathLst>
                <a:path w="7769225" h="784225">
                  <a:moveTo>
                    <a:pt x="7769212" y="0"/>
                  </a:moveTo>
                  <a:lnTo>
                    <a:pt x="0" y="0"/>
                  </a:lnTo>
                  <a:lnTo>
                    <a:pt x="0" y="783704"/>
                  </a:lnTo>
                  <a:lnTo>
                    <a:pt x="7769212" y="783704"/>
                  </a:lnTo>
                  <a:lnTo>
                    <a:pt x="7769212" y="0"/>
                  </a:lnTo>
                  <a:close/>
                </a:path>
              </a:pathLst>
            </a:custGeom>
            <a:solidFill>
              <a:srgbClr val="8ED9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1" name="object 291"/>
            <p:cNvPicPr/>
            <p:nvPr/>
          </p:nvPicPr>
          <p:blipFill>
            <a:blip r:embed="rId100" cstate="print"/>
            <a:stretch>
              <a:fillRect/>
            </a:stretch>
          </p:blipFill>
          <p:spPr>
            <a:xfrm>
              <a:off x="3193509" y="323438"/>
              <a:ext cx="1411434" cy="137756"/>
            </a:xfrm>
            <a:prstGeom prst="rect">
              <a:avLst/>
            </a:prstGeom>
          </p:spPr>
        </p:pic>
      </p:grpSp>
      <p:sp>
        <p:nvSpPr>
          <p:cNvPr id="292" name="object 292"/>
          <p:cNvSpPr/>
          <p:nvPr/>
        </p:nvSpPr>
        <p:spPr>
          <a:xfrm>
            <a:off x="263203" y="998999"/>
            <a:ext cx="7256145" cy="8934450"/>
          </a:xfrm>
          <a:custGeom>
            <a:avLst/>
            <a:gdLst/>
            <a:ahLst/>
            <a:cxnLst/>
            <a:rect l="l" t="t" r="r" b="b"/>
            <a:pathLst>
              <a:path w="7256145" h="8934450">
                <a:moveTo>
                  <a:pt x="0" y="8934335"/>
                </a:moveTo>
                <a:lnTo>
                  <a:pt x="7255878" y="8934335"/>
                </a:lnTo>
                <a:lnTo>
                  <a:pt x="7255878" y="0"/>
                </a:lnTo>
                <a:lnTo>
                  <a:pt x="0" y="0"/>
                </a:lnTo>
                <a:lnTo>
                  <a:pt x="0" y="8934335"/>
                </a:lnTo>
                <a:close/>
              </a:path>
            </a:pathLst>
          </a:custGeom>
          <a:ln w="39179">
            <a:solidFill>
              <a:srgbClr val="8ED97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53930" y="10224223"/>
            <a:ext cx="1069340" cy="105410"/>
          </a:xfrm>
          <a:custGeom>
            <a:avLst/>
            <a:gdLst/>
            <a:ahLst/>
            <a:cxnLst/>
            <a:rect l="l" t="t" r="r" b="b"/>
            <a:pathLst>
              <a:path w="1069339" h="105409">
                <a:moveTo>
                  <a:pt x="101244" y="53263"/>
                </a:moveTo>
                <a:lnTo>
                  <a:pt x="101041" y="46939"/>
                </a:lnTo>
                <a:lnTo>
                  <a:pt x="99695" y="38773"/>
                </a:lnTo>
                <a:lnTo>
                  <a:pt x="96126" y="29832"/>
                </a:lnTo>
                <a:lnTo>
                  <a:pt x="96012" y="29540"/>
                </a:lnTo>
                <a:lnTo>
                  <a:pt x="88849" y="20002"/>
                </a:lnTo>
                <a:lnTo>
                  <a:pt x="87833" y="19062"/>
                </a:lnTo>
                <a:lnTo>
                  <a:pt x="87833" y="53809"/>
                </a:lnTo>
                <a:lnTo>
                  <a:pt x="87668" y="59677"/>
                </a:lnTo>
                <a:lnTo>
                  <a:pt x="67856" y="93497"/>
                </a:lnTo>
                <a:lnTo>
                  <a:pt x="44399" y="98729"/>
                </a:lnTo>
                <a:lnTo>
                  <a:pt x="31330" y="98729"/>
                </a:lnTo>
                <a:lnTo>
                  <a:pt x="27762" y="94754"/>
                </a:lnTo>
                <a:lnTo>
                  <a:pt x="25539" y="92125"/>
                </a:lnTo>
                <a:lnTo>
                  <a:pt x="25539" y="16154"/>
                </a:lnTo>
                <a:lnTo>
                  <a:pt x="27355" y="13398"/>
                </a:lnTo>
                <a:lnTo>
                  <a:pt x="29476" y="9994"/>
                </a:lnTo>
                <a:lnTo>
                  <a:pt x="29578" y="9829"/>
                </a:lnTo>
                <a:lnTo>
                  <a:pt x="45402" y="9829"/>
                </a:lnTo>
                <a:lnTo>
                  <a:pt x="82829" y="30162"/>
                </a:lnTo>
                <a:lnTo>
                  <a:pt x="87769" y="53263"/>
                </a:lnTo>
                <a:lnTo>
                  <a:pt x="87833" y="53809"/>
                </a:lnTo>
                <a:lnTo>
                  <a:pt x="87833" y="19062"/>
                </a:lnTo>
                <a:lnTo>
                  <a:pt x="84035" y="15544"/>
                </a:lnTo>
                <a:lnTo>
                  <a:pt x="76123" y="10617"/>
                </a:lnTo>
                <a:lnTo>
                  <a:pt x="73710" y="9829"/>
                </a:lnTo>
                <a:lnTo>
                  <a:pt x="63804" y="6616"/>
                </a:lnTo>
                <a:lnTo>
                  <a:pt x="54711" y="5791"/>
                </a:lnTo>
                <a:lnTo>
                  <a:pt x="45808" y="4978"/>
                </a:lnTo>
                <a:lnTo>
                  <a:pt x="30924" y="5384"/>
                </a:lnTo>
                <a:lnTo>
                  <a:pt x="23583" y="5791"/>
                </a:lnTo>
                <a:lnTo>
                  <a:pt x="12204" y="5791"/>
                </a:lnTo>
                <a:lnTo>
                  <a:pt x="1219" y="5245"/>
                </a:lnTo>
                <a:lnTo>
                  <a:pt x="12" y="5245"/>
                </a:lnTo>
                <a:lnTo>
                  <a:pt x="12" y="8953"/>
                </a:lnTo>
                <a:lnTo>
                  <a:pt x="1219" y="9080"/>
                </a:lnTo>
                <a:lnTo>
                  <a:pt x="11328" y="9829"/>
                </a:lnTo>
                <a:lnTo>
                  <a:pt x="12738" y="12255"/>
                </a:lnTo>
                <a:lnTo>
                  <a:pt x="14084" y="14681"/>
                </a:lnTo>
                <a:lnTo>
                  <a:pt x="14084" y="94018"/>
                </a:lnTo>
                <a:lnTo>
                  <a:pt x="12534" y="96304"/>
                </a:lnTo>
                <a:lnTo>
                  <a:pt x="10718" y="99072"/>
                </a:lnTo>
                <a:lnTo>
                  <a:pt x="0" y="99745"/>
                </a:lnTo>
                <a:lnTo>
                  <a:pt x="812" y="99745"/>
                </a:lnTo>
                <a:lnTo>
                  <a:pt x="812" y="103251"/>
                </a:lnTo>
                <a:lnTo>
                  <a:pt x="11531" y="102641"/>
                </a:lnTo>
                <a:lnTo>
                  <a:pt x="24726" y="102641"/>
                </a:lnTo>
                <a:lnTo>
                  <a:pt x="38125" y="103441"/>
                </a:lnTo>
                <a:lnTo>
                  <a:pt x="44665" y="103441"/>
                </a:lnTo>
                <a:lnTo>
                  <a:pt x="84264" y="91249"/>
                </a:lnTo>
                <a:lnTo>
                  <a:pt x="101180" y="53809"/>
                </a:lnTo>
                <a:lnTo>
                  <a:pt x="101244" y="53263"/>
                </a:lnTo>
                <a:close/>
              </a:path>
              <a:path w="1069339" h="105409">
                <a:moveTo>
                  <a:pt x="175780" y="59194"/>
                </a:moveTo>
                <a:lnTo>
                  <a:pt x="164198" y="46113"/>
                </a:lnTo>
                <a:lnTo>
                  <a:pt x="164198" y="57721"/>
                </a:lnTo>
                <a:lnTo>
                  <a:pt x="164198" y="85801"/>
                </a:lnTo>
                <a:lnTo>
                  <a:pt x="154762" y="101231"/>
                </a:lnTo>
                <a:lnTo>
                  <a:pt x="138391" y="101231"/>
                </a:lnTo>
                <a:lnTo>
                  <a:pt x="133883" y="95364"/>
                </a:lnTo>
                <a:lnTo>
                  <a:pt x="128295" y="88226"/>
                </a:lnTo>
                <a:lnTo>
                  <a:pt x="128295" y="60210"/>
                </a:lnTo>
                <a:lnTo>
                  <a:pt x="137452" y="44780"/>
                </a:lnTo>
                <a:lnTo>
                  <a:pt x="153758" y="44780"/>
                </a:lnTo>
                <a:lnTo>
                  <a:pt x="164198" y="57721"/>
                </a:lnTo>
                <a:lnTo>
                  <a:pt x="164198" y="46113"/>
                </a:lnTo>
                <a:lnTo>
                  <a:pt x="163029" y="44780"/>
                </a:lnTo>
                <a:lnTo>
                  <a:pt x="159410" y="40678"/>
                </a:lnTo>
                <a:lnTo>
                  <a:pt x="134823" y="40678"/>
                </a:lnTo>
                <a:lnTo>
                  <a:pt x="116573" y="86677"/>
                </a:lnTo>
                <a:lnTo>
                  <a:pt x="132600" y="105397"/>
                </a:lnTo>
                <a:lnTo>
                  <a:pt x="157924" y="105397"/>
                </a:lnTo>
                <a:lnTo>
                  <a:pt x="162166" y="101231"/>
                </a:lnTo>
                <a:lnTo>
                  <a:pt x="175691" y="73545"/>
                </a:lnTo>
                <a:lnTo>
                  <a:pt x="175780" y="59194"/>
                </a:lnTo>
                <a:close/>
              </a:path>
              <a:path w="1069339" h="105409">
                <a:moveTo>
                  <a:pt x="243446" y="90182"/>
                </a:moveTo>
                <a:lnTo>
                  <a:pt x="241896" y="88963"/>
                </a:lnTo>
                <a:lnTo>
                  <a:pt x="240550" y="88963"/>
                </a:lnTo>
                <a:lnTo>
                  <a:pt x="236499" y="94361"/>
                </a:lnTo>
                <a:lnTo>
                  <a:pt x="228561" y="98933"/>
                </a:lnTo>
                <a:lnTo>
                  <a:pt x="214350" y="98933"/>
                </a:lnTo>
                <a:lnTo>
                  <a:pt x="201955" y="85064"/>
                </a:lnTo>
                <a:lnTo>
                  <a:pt x="201955" y="60744"/>
                </a:lnTo>
                <a:lnTo>
                  <a:pt x="211112" y="44919"/>
                </a:lnTo>
                <a:lnTo>
                  <a:pt x="224650" y="44919"/>
                </a:lnTo>
                <a:lnTo>
                  <a:pt x="233413" y="57785"/>
                </a:lnTo>
                <a:lnTo>
                  <a:pt x="237578" y="57785"/>
                </a:lnTo>
                <a:lnTo>
                  <a:pt x="240411" y="53746"/>
                </a:lnTo>
                <a:lnTo>
                  <a:pt x="240411" y="45935"/>
                </a:lnTo>
                <a:lnTo>
                  <a:pt x="228092" y="40678"/>
                </a:lnTo>
                <a:lnTo>
                  <a:pt x="219735" y="40678"/>
                </a:lnTo>
                <a:lnTo>
                  <a:pt x="208280" y="40678"/>
                </a:lnTo>
                <a:lnTo>
                  <a:pt x="190373" y="73545"/>
                </a:lnTo>
                <a:lnTo>
                  <a:pt x="190373" y="86741"/>
                </a:lnTo>
                <a:lnTo>
                  <a:pt x="206133" y="105397"/>
                </a:lnTo>
                <a:lnTo>
                  <a:pt x="219468" y="105397"/>
                </a:lnTo>
                <a:lnTo>
                  <a:pt x="243446" y="90982"/>
                </a:lnTo>
                <a:lnTo>
                  <a:pt x="243446" y="90182"/>
                </a:lnTo>
                <a:close/>
              </a:path>
              <a:path w="1069339" h="105409">
                <a:moveTo>
                  <a:pt x="292227" y="96647"/>
                </a:moveTo>
                <a:lnTo>
                  <a:pt x="290880" y="95021"/>
                </a:lnTo>
                <a:lnTo>
                  <a:pt x="289737" y="95021"/>
                </a:lnTo>
                <a:lnTo>
                  <a:pt x="285623" y="99199"/>
                </a:lnTo>
                <a:lnTo>
                  <a:pt x="276059" y="99199"/>
                </a:lnTo>
                <a:lnTo>
                  <a:pt x="270611" y="91859"/>
                </a:lnTo>
                <a:lnTo>
                  <a:pt x="270878" y="48018"/>
                </a:lnTo>
                <a:lnTo>
                  <a:pt x="283133" y="48018"/>
                </a:lnTo>
                <a:lnTo>
                  <a:pt x="289128" y="48425"/>
                </a:lnTo>
                <a:lnTo>
                  <a:pt x="290741" y="43573"/>
                </a:lnTo>
                <a:lnTo>
                  <a:pt x="290741" y="42760"/>
                </a:lnTo>
                <a:lnTo>
                  <a:pt x="278892" y="43027"/>
                </a:lnTo>
                <a:lnTo>
                  <a:pt x="271145" y="43027"/>
                </a:lnTo>
                <a:lnTo>
                  <a:pt x="271551" y="28422"/>
                </a:lnTo>
                <a:lnTo>
                  <a:pt x="268109" y="28422"/>
                </a:lnTo>
                <a:lnTo>
                  <a:pt x="265684" y="35090"/>
                </a:lnTo>
                <a:lnTo>
                  <a:pt x="258546" y="43167"/>
                </a:lnTo>
                <a:lnTo>
                  <a:pt x="251002" y="44856"/>
                </a:lnTo>
                <a:lnTo>
                  <a:pt x="251002" y="48425"/>
                </a:lnTo>
                <a:lnTo>
                  <a:pt x="260908" y="48285"/>
                </a:lnTo>
                <a:lnTo>
                  <a:pt x="260375" y="85928"/>
                </a:lnTo>
                <a:lnTo>
                  <a:pt x="260375" y="95973"/>
                </a:lnTo>
                <a:lnTo>
                  <a:pt x="268782" y="105397"/>
                </a:lnTo>
                <a:lnTo>
                  <a:pt x="285153" y="105397"/>
                </a:lnTo>
                <a:lnTo>
                  <a:pt x="292227" y="97650"/>
                </a:lnTo>
                <a:lnTo>
                  <a:pt x="292227" y="96647"/>
                </a:lnTo>
                <a:close/>
              </a:path>
              <a:path w="1069339" h="105409">
                <a:moveTo>
                  <a:pt x="360756" y="59194"/>
                </a:moveTo>
                <a:lnTo>
                  <a:pt x="349173" y="46113"/>
                </a:lnTo>
                <a:lnTo>
                  <a:pt x="349173" y="57721"/>
                </a:lnTo>
                <a:lnTo>
                  <a:pt x="349173" y="85801"/>
                </a:lnTo>
                <a:lnTo>
                  <a:pt x="339737" y="101231"/>
                </a:lnTo>
                <a:lnTo>
                  <a:pt x="323367" y="101231"/>
                </a:lnTo>
                <a:lnTo>
                  <a:pt x="318858" y="95364"/>
                </a:lnTo>
                <a:lnTo>
                  <a:pt x="313270" y="88226"/>
                </a:lnTo>
                <a:lnTo>
                  <a:pt x="313270" y="60210"/>
                </a:lnTo>
                <a:lnTo>
                  <a:pt x="322427" y="44780"/>
                </a:lnTo>
                <a:lnTo>
                  <a:pt x="338734" y="44780"/>
                </a:lnTo>
                <a:lnTo>
                  <a:pt x="349173" y="57721"/>
                </a:lnTo>
                <a:lnTo>
                  <a:pt x="349173" y="46113"/>
                </a:lnTo>
                <a:lnTo>
                  <a:pt x="348005" y="44780"/>
                </a:lnTo>
                <a:lnTo>
                  <a:pt x="344385" y="40678"/>
                </a:lnTo>
                <a:lnTo>
                  <a:pt x="319798" y="40678"/>
                </a:lnTo>
                <a:lnTo>
                  <a:pt x="301548" y="86677"/>
                </a:lnTo>
                <a:lnTo>
                  <a:pt x="317576" y="105397"/>
                </a:lnTo>
                <a:lnTo>
                  <a:pt x="342900" y="105397"/>
                </a:lnTo>
                <a:lnTo>
                  <a:pt x="347129" y="101231"/>
                </a:lnTo>
                <a:lnTo>
                  <a:pt x="351116" y="97320"/>
                </a:lnTo>
                <a:lnTo>
                  <a:pt x="353974" y="94284"/>
                </a:lnTo>
                <a:lnTo>
                  <a:pt x="357136" y="89522"/>
                </a:lnTo>
                <a:lnTo>
                  <a:pt x="359702" y="82499"/>
                </a:lnTo>
                <a:lnTo>
                  <a:pt x="360654" y="73545"/>
                </a:lnTo>
                <a:lnTo>
                  <a:pt x="360756" y="59194"/>
                </a:lnTo>
                <a:close/>
              </a:path>
              <a:path w="1069339" h="105409">
                <a:moveTo>
                  <a:pt x="419455" y="43230"/>
                </a:moveTo>
                <a:lnTo>
                  <a:pt x="415493" y="40805"/>
                </a:lnTo>
                <a:lnTo>
                  <a:pt x="403504" y="40805"/>
                </a:lnTo>
                <a:lnTo>
                  <a:pt x="394474" y="55422"/>
                </a:lnTo>
                <a:lnTo>
                  <a:pt x="394474" y="50507"/>
                </a:lnTo>
                <a:lnTo>
                  <a:pt x="394741" y="41275"/>
                </a:lnTo>
                <a:lnTo>
                  <a:pt x="393128" y="41275"/>
                </a:lnTo>
                <a:lnTo>
                  <a:pt x="384708" y="44919"/>
                </a:lnTo>
                <a:lnTo>
                  <a:pt x="375081" y="46863"/>
                </a:lnTo>
                <a:lnTo>
                  <a:pt x="373392" y="47409"/>
                </a:lnTo>
                <a:lnTo>
                  <a:pt x="373392" y="50507"/>
                </a:lnTo>
                <a:lnTo>
                  <a:pt x="379590" y="50241"/>
                </a:lnTo>
                <a:lnTo>
                  <a:pt x="381876" y="50241"/>
                </a:lnTo>
                <a:lnTo>
                  <a:pt x="383362" y="53136"/>
                </a:lnTo>
                <a:lnTo>
                  <a:pt x="384568" y="55765"/>
                </a:lnTo>
                <a:lnTo>
                  <a:pt x="384568" y="95694"/>
                </a:lnTo>
                <a:lnTo>
                  <a:pt x="382485" y="98793"/>
                </a:lnTo>
                <a:lnTo>
                  <a:pt x="379996" y="99809"/>
                </a:lnTo>
                <a:lnTo>
                  <a:pt x="375881" y="100139"/>
                </a:lnTo>
                <a:lnTo>
                  <a:pt x="374675" y="100342"/>
                </a:lnTo>
                <a:lnTo>
                  <a:pt x="374675" y="103174"/>
                </a:lnTo>
                <a:lnTo>
                  <a:pt x="384175" y="102908"/>
                </a:lnTo>
                <a:lnTo>
                  <a:pt x="395351" y="102908"/>
                </a:lnTo>
                <a:lnTo>
                  <a:pt x="404710" y="103174"/>
                </a:lnTo>
                <a:lnTo>
                  <a:pt x="404710" y="100342"/>
                </a:lnTo>
                <a:lnTo>
                  <a:pt x="403631" y="100139"/>
                </a:lnTo>
                <a:lnTo>
                  <a:pt x="396557" y="99669"/>
                </a:lnTo>
                <a:lnTo>
                  <a:pt x="394474" y="95897"/>
                </a:lnTo>
                <a:lnTo>
                  <a:pt x="394474" y="61277"/>
                </a:lnTo>
                <a:lnTo>
                  <a:pt x="402285" y="50914"/>
                </a:lnTo>
                <a:lnTo>
                  <a:pt x="406323" y="50914"/>
                </a:lnTo>
                <a:lnTo>
                  <a:pt x="411314" y="53403"/>
                </a:lnTo>
                <a:lnTo>
                  <a:pt x="414680" y="53403"/>
                </a:lnTo>
                <a:lnTo>
                  <a:pt x="419455" y="48018"/>
                </a:lnTo>
                <a:lnTo>
                  <a:pt x="419455" y="43230"/>
                </a:lnTo>
                <a:close/>
              </a:path>
              <a:path w="1069339" h="105409">
                <a:moveTo>
                  <a:pt x="450329" y="4432"/>
                </a:moveTo>
                <a:lnTo>
                  <a:pt x="448640" y="2489"/>
                </a:lnTo>
                <a:lnTo>
                  <a:pt x="447560" y="2489"/>
                </a:lnTo>
                <a:lnTo>
                  <a:pt x="447167" y="2882"/>
                </a:lnTo>
                <a:lnTo>
                  <a:pt x="442696" y="6210"/>
                </a:lnTo>
                <a:lnTo>
                  <a:pt x="437769" y="10858"/>
                </a:lnTo>
                <a:lnTo>
                  <a:pt x="433781" y="16827"/>
                </a:lnTo>
                <a:lnTo>
                  <a:pt x="432142" y="24104"/>
                </a:lnTo>
                <a:lnTo>
                  <a:pt x="432142" y="27876"/>
                </a:lnTo>
                <a:lnTo>
                  <a:pt x="436854" y="34340"/>
                </a:lnTo>
                <a:lnTo>
                  <a:pt x="442645" y="34340"/>
                </a:lnTo>
                <a:lnTo>
                  <a:pt x="448043" y="28956"/>
                </a:lnTo>
                <a:lnTo>
                  <a:pt x="448043" y="22821"/>
                </a:lnTo>
                <a:lnTo>
                  <a:pt x="443318" y="20396"/>
                </a:lnTo>
                <a:lnTo>
                  <a:pt x="440969" y="19126"/>
                </a:lnTo>
                <a:lnTo>
                  <a:pt x="440969" y="11849"/>
                </a:lnTo>
                <a:lnTo>
                  <a:pt x="450329" y="5715"/>
                </a:lnTo>
                <a:lnTo>
                  <a:pt x="450329" y="4432"/>
                </a:lnTo>
                <a:close/>
              </a:path>
              <a:path w="1069339" h="105409">
                <a:moveTo>
                  <a:pt x="527812" y="67348"/>
                </a:moveTo>
                <a:lnTo>
                  <a:pt x="517105" y="53060"/>
                </a:lnTo>
                <a:lnTo>
                  <a:pt x="480326" y="36156"/>
                </a:lnTo>
                <a:lnTo>
                  <a:pt x="480326" y="17500"/>
                </a:lnTo>
                <a:lnTo>
                  <a:pt x="489280" y="7607"/>
                </a:lnTo>
                <a:lnTo>
                  <a:pt x="504913" y="7607"/>
                </a:lnTo>
                <a:lnTo>
                  <a:pt x="517169" y="17170"/>
                </a:lnTo>
                <a:lnTo>
                  <a:pt x="520738" y="28409"/>
                </a:lnTo>
                <a:lnTo>
                  <a:pt x="523773" y="28409"/>
                </a:lnTo>
                <a:lnTo>
                  <a:pt x="522490" y="13665"/>
                </a:lnTo>
                <a:lnTo>
                  <a:pt x="522287" y="5651"/>
                </a:lnTo>
                <a:lnTo>
                  <a:pt x="520204" y="6057"/>
                </a:lnTo>
                <a:lnTo>
                  <a:pt x="512927" y="6057"/>
                </a:lnTo>
                <a:lnTo>
                  <a:pt x="503631" y="3162"/>
                </a:lnTo>
                <a:lnTo>
                  <a:pt x="485990" y="3162"/>
                </a:lnTo>
                <a:lnTo>
                  <a:pt x="469150" y="16154"/>
                </a:lnTo>
                <a:lnTo>
                  <a:pt x="469150" y="35687"/>
                </a:lnTo>
                <a:lnTo>
                  <a:pt x="477774" y="48221"/>
                </a:lnTo>
                <a:lnTo>
                  <a:pt x="506996" y="62826"/>
                </a:lnTo>
                <a:lnTo>
                  <a:pt x="516496" y="73469"/>
                </a:lnTo>
                <a:lnTo>
                  <a:pt x="516496" y="89496"/>
                </a:lnTo>
                <a:lnTo>
                  <a:pt x="505790" y="100952"/>
                </a:lnTo>
                <a:lnTo>
                  <a:pt x="488010" y="100952"/>
                </a:lnTo>
                <a:lnTo>
                  <a:pt x="473329" y="89496"/>
                </a:lnTo>
                <a:lnTo>
                  <a:pt x="468807" y="77381"/>
                </a:lnTo>
                <a:lnTo>
                  <a:pt x="465709" y="77381"/>
                </a:lnTo>
                <a:lnTo>
                  <a:pt x="465709" y="78790"/>
                </a:lnTo>
                <a:lnTo>
                  <a:pt x="467537" y="91325"/>
                </a:lnTo>
                <a:lnTo>
                  <a:pt x="470154" y="100545"/>
                </a:lnTo>
                <a:lnTo>
                  <a:pt x="483489" y="105397"/>
                </a:lnTo>
                <a:lnTo>
                  <a:pt x="509219" y="105397"/>
                </a:lnTo>
                <a:lnTo>
                  <a:pt x="527812" y="90779"/>
                </a:lnTo>
                <a:lnTo>
                  <a:pt x="527812" y="67348"/>
                </a:lnTo>
                <a:close/>
              </a:path>
              <a:path w="1069339" h="105409">
                <a:moveTo>
                  <a:pt x="578688" y="60464"/>
                </a:moveTo>
                <a:lnTo>
                  <a:pt x="546569" y="60464"/>
                </a:lnTo>
                <a:lnTo>
                  <a:pt x="546569" y="69824"/>
                </a:lnTo>
                <a:lnTo>
                  <a:pt x="578688" y="69824"/>
                </a:lnTo>
                <a:lnTo>
                  <a:pt x="578688" y="60464"/>
                </a:lnTo>
                <a:close/>
              </a:path>
              <a:path w="1069339" h="105409">
                <a:moveTo>
                  <a:pt x="652589" y="99872"/>
                </a:moveTo>
                <a:lnTo>
                  <a:pt x="648347" y="99872"/>
                </a:lnTo>
                <a:lnTo>
                  <a:pt x="648525" y="99745"/>
                </a:lnTo>
                <a:lnTo>
                  <a:pt x="641070" y="99745"/>
                </a:lnTo>
                <a:lnTo>
                  <a:pt x="632675" y="99745"/>
                </a:lnTo>
                <a:lnTo>
                  <a:pt x="629780" y="99745"/>
                </a:lnTo>
                <a:lnTo>
                  <a:pt x="631977" y="97790"/>
                </a:lnTo>
                <a:lnTo>
                  <a:pt x="632345" y="98806"/>
                </a:lnTo>
                <a:lnTo>
                  <a:pt x="632434" y="99072"/>
                </a:lnTo>
                <a:lnTo>
                  <a:pt x="641070" y="99441"/>
                </a:lnTo>
                <a:lnTo>
                  <a:pt x="641108" y="97790"/>
                </a:lnTo>
                <a:lnTo>
                  <a:pt x="641184" y="93078"/>
                </a:lnTo>
                <a:lnTo>
                  <a:pt x="641311" y="83781"/>
                </a:lnTo>
                <a:lnTo>
                  <a:pt x="641438" y="69634"/>
                </a:lnTo>
                <a:lnTo>
                  <a:pt x="641553" y="57111"/>
                </a:lnTo>
                <a:lnTo>
                  <a:pt x="641604" y="49225"/>
                </a:lnTo>
                <a:lnTo>
                  <a:pt x="637260" y="44386"/>
                </a:lnTo>
                <a:lnTo>
                  <a:pt x="633933" y="40678"/>
                </a:lnTo>
                <a:lnTo>
                  <a:pt x="614133" y="40678"/>
                </a:lnTo>
                <a:lnTo>
                  <a:pt x="598233" y="50444"/>
                </a:lnTo>
                <a:lnTo>
                  <a:pt x="598233" y="60413"/>
                </a:lnTo>
                <a:lnTo>
                  <a:pt x="605510" y="60413"/>
                </a:lnTo>
                <a:lnTo>
                  <a:pt x="607999" y="58864"/>
                </a:lnTo>
                <a:lnTo>
                  <a:pt x="610755" y="57111"/>
                </a:lnTo>
                <a:lnTo>
                  <a:pt x="610755" y="50177"/>
                </a:lnTo>
                <a:lnTo>
                  <a:pt x="613257" y="47675"/>
                </a:lnTo>
                <a:lnTo>
                  <a:pt x="616826" y="44386"/>
                </a:lnTo>
                <a:lnTo>
                  <a:pt x="631444" y="44386"/>
                </a:lnTo>
                <a:lnTo>
                  <a:pt x="631444" y="64985"/>
                </a:lnTo>
                <a:lnTo>
                  <a:pt x="631444" y="69634"/>
                </a:lnTo>
                <a:lnTo>
                  <a:pt x="631431" y="72123"/>
                </a:lnTo>
                <a:lnTo>
                  <a:pt x="631304" y="93078"/>
                </a:lnTo>
                <a:lnTo>
                  <a:pt x="623900" y="100152"/>
                </a:lnTo>
                <a:lnTo>
                  <a:pt x="613587" y="100152"/>
                </a:lnTo>
                <a:lnTo>
                  <a:pt x="610692" y="97523"/>
                </a:lnTo>
                <a:lnTo>
                  <a:pt x="607326" y="94424"/>
                </a:lnTo>
                <a:lnTo>
                  <a:pt x="607326" y="84861"/>
                </a:lnTo>
                <a:lnTo>
                  <a:pt x="612305" y="78460"/>
                </a:lnTo>
                <a:lnTo>
                  <a:pt x="629412" y="72123"/>
                </a:lnTo>
                <a:lnTo>
                  <a:pt x="631342" y="69634"/>
                </a:lnTo>
                <a:lnTo>
                  <a:pt x="631444" y="64985"/>
                </a:lnTo>
                <a:lnTo>
                  <a:pt x="628408" y="67348"/>
                </a:lnTo>
                <a:lnTo>
                  <a:pt x="625309" y="69634"/>
                </a:lnTo>
                <a:lnTo>
                  <a:pt x="604570" y="75895"/>
                </a:lnTo>
                <a:lnTo>
                  <a:pt x="601129" y="79336"/>
                </a:lnTo>
                <a:lnTo>
                  <a:pt x="596417" y="83781"/>
                </a:lnTo>
                <a:lnTo>
                  <a:pt x="596417" y="97256"/>
                </a:lnTo>
                <a:lnTo>
                  <a:pt x="600113" y="100888"/>
                </a:lnTo>
                <a:lnTo>
                  <a:pt x="604774" y="105397"/>
                </a:lnTo>
                <a:lnTo>
                  <a:pt x="618109" y="105397"/>
                </a:lnTo>
                <a:lnTo>
                  <a:pt x="627062" y="102171"/>
                </a:lnTo>
                <a:lnTo>
                  <a:pt x="629335" y="100152"/>
                </a:lnTo>
                <a:lnTo>
                  <a:pt x="629640" y="99872"/>
                </a:lnTo>
                <a:lnTo>
                  <a:pt x="632714" y="99872"/>
                </a:lnTo>
                <a:lnTo>
                  <a:pt x="634466" y="104724"/>
                </a:lnTo>
                <a:lnTo>
                  <a:pt x="647204" y="104724"/>
                </a:lnTo>
                <a:lnTo>
                  <a:pt x="652043" y="101219"/>
                </a:lnTo>
                <a:lnTo>
                  <a:pt x="652589" y="100888"/>
                </a:lnTo>
                <a:lnTo>
                  <a:pt x="652589" y="99872"/>
                </a:lnTo>
                <a:close/>
              </a:path>
              <a:path w="1069339" h="105409">
                <a:moveTo>
                  <a:pt x="652589" y="99745"/>
                </a:moveTo>
                <a:lnTo>
                  <a:pt x="652119" y="99072"/>
                </a:lnTo>
                <a:lnTo>
                  <a:pt x="651649" y="98323"/>
                </a:lnTo>
                <a:lnTo>
                  <a:pt x="650633" y="98323"/>
                </a:lnTo>
                <a:lnTo>
                  <a:pt x="649820" y="98806"/>
                </a:lnTo>
                <a:lnTo>
                  <a:pt x="648525" y="99745"/>
                </a:lnTo>
                <a:lnTo>
                  <a:pt x="652589" y="99745"/>
                </a:lnTo>
                <a:close/>
              </a:path>
              <a:path w="1069339" h="105409">
                <a:moveTo>
                  <a:pt x="719391" y="100215"/>
                </a:moveTo>
                <a:lnTo>
                  <a:pt x="718312" y="100012"/>
                </a:lnTo>
                <a:lnTo>
                  <a:pt x="713600" y="99809"/>
                </a:lnTo>
                <a:lnTo>
                  <a:pt x="709498" y="96240"/>
                </a:lnTo>
                <a:lnTo>
                  <a:pt x="691845" y="70104"/>
                </a:lnTo>
                <a:lnTo>
                  <a:pt x="708215" y="49568"/>
                </a:lnTo>
                <a:lnTo>
                  <a:pt x="713130" y="46469"/>
                </a:lnTo>
                <a:lnTo>
                  <a:pt x="718312" y="45923"/>
                </a:lnTo>
                <a:lnTo>
                  <a:pt x="718312" y="42760"/>
                </a:lnTo>
                <a:lnTo>
                  <a:pt x="710234" y="43027"/>
                </a:lnTo>
                <a:lnTo>
                  <a:pt x="705929" y="43027"/>
                </a:lnTo>
                <a:lnTo>
                  <a:pt x="693597" y="42760"/>
                </a:lnTo>
                <a:lnTo>
                  <a:pt x="693597" y="45796"/>
                </a:lnTo>
                <a:lnTo>
                  <a:pt x="698512" y="46189"/>
                </a:lnTo>
                <a:lnTo>
                  <a:pt x="701078" y="47345"/>
                </a:lnTo>
                <a:lnTo>
                  <a:pt x="701078" y="51041"/>
                </a:lnTo>
                <a:lnTo>
                  <a:pt x="691718" y="63906"/>
                </a:lnTo>
                <a:lnTo>
                  <a:pt x="689356" y="66738"/>
                </a:lnTo>
                <a:lnTo>
                  <a:pt x="678180" y="50241"/>
                </a:lnTo>
                <a:lnTo>
                  <a:pt x="678180" y="46329"/>
                </a:lnTo>
                <a:lnTo>
                  <a:pt x="686193" y="45796"/>
                </a:lnTo>
                <a:lnTo>
                  <a:pt x="686193" y="42760"/>
                </a:lnTo>
                <a:lnTo>
                  <a:pt x="676363" y="43027"/>
                </a:lnTo>
                <a:lnTo>
                  <a:pt x="662889" y="43027"/>
                </a:lnTo>
                <a:lnTo>
                  <a:pt x="657225" y="42760"/>
                </a:lnTo>
                <a:lnTo>
                  <a:pt x="657225" y="45859"/>
                </a:lnTo>
                <a:lnTo>
                  <a:pt x="658304" y="46062"/>
                </a:lnTo>
                <a:lnTo>
                  <a:pt x="662546" y="46266"/>
                </a:lnTo>
                <a:lnTo>
                  <a:pt x="666788" y="49771"/>
                </a:lnTo>
                <a:lnTo>
                  <a:pt x="682282" y="72999"/>
                </a:lnTo>
                <a:lnTo>
                  <a:pt x="678307" y="78181"/>
                </a:lnTo>
                <a:lnTo>
                  <a:pt x="670293" y="88963"/>
                </a:lnTo>
                <a:lnTo>
                  <a:pt x="664565" y="96443"/>
                </a:lnTo>
                <a:lnTo>
                  <a:pt x="659853" y="99809"/>
                </a:lnTo>
                <a:lnTo>
                  <a:pt x="656628" y="100012"/>
                </a:lnTo>
                <a:lnTo>
                  <a:pt x="655548" y="100215"/>
                </a:lnTo>
                <a:lnTo>
                  <a:pt x="655548" y="103174"/>
                </a:lnTo>
                <a:lnTo>
                  <a:pt x="663562" y="102908"/>
                </a:lnTo>
                <a:lnTo>
                  <a:pt x="672109" y="102908"/>
                </a:lnTo>
                <a:lnTo>
                  <a:pt x="680808" y="103174"/>
                </a:lnTo>
                <a:lnTo>
                  <a:pt x="680808" y="100342"/>
                </a:lnTo>
                <a:lnTo>
                  <a:pt x="675487" y="99745"/>
                </a:lnTo>
                <a:lnTo>
                  <a:pt x="672515" y="98196"/>
                </a:lnTo>
                <a:lnTo>
                  <a:pt x="672515" y="93751"/>
                </a:lnTo>
                <a:lnTo>
                  <a:pt x="674738" y="90779"/>
                </a:lnTo>
                <a:lnTo>
                  <a:pt x="684911" y="76301"/>
                </a:lnTo>
                <a:lnTo>
                  <a:pt x="697636" y="95567"/>
                </a:lnTo>
                <a:lnTo>
                  <a:pt x="697636" y="98729"/>
                </a:lnTo>
                <a:lnTo>
                  <a:pt x="695286" y="99936"/>
                </a:lnTo>
                <a:lnTo>
                  <a:pt x="691248" y="100139"/>
                </a:lnTo>
                <a:lnTo>
                  <a:pt x="690295" y="100279"/>
                </a:lnTo>
                <a:lnTo>
                  <a:pt x="690295" y="103174"/>
                </a:lnTo>
                <a:lnTo>
                  <a:pt x="700062" y="102908"/>
                </a:lnTo>
                <a:lnTo>
                  <a:pt x="710298" y="102908"/>
                </a:lnTo>
                <a:lnTo>
                  <a:pt x="719391" y="103174"/>
                </a:lnTo>
                <a:lnTo>
                  <a:pt x="719391" y="100215"/>
                </a:lnTo>
                <a:close/>
              </a:path>
              <a:path w="1069339" h="105409">
                <a:moveTo>
                  <a:pt x="781824" y="66128"/>
                </a:moveTo>
                <a:lnTo>
                  <a:pt x="781723" y="63817"/>
                </a:lnTo>
                <a:lnTo>
                  <a:pt x="781634" y="62496"/>
                </a:lnTo>
                <a:lnTo>
                  <a:pt x="781240" y="56819"/>
                </a:lnTo>
                <a:lnTo>
                  <a:pt x="781138" y="55283"/>
                </a:lnTo>
                <a:lnTo>
                  <a:pt x="771525" y="44640"/>
                </a:lnTo>
                <a:lnTo>
                  <a:pt x="770369" y="43370"/>
                </a:lnTo>
                <a:lnTo>
                  <a:pt x="770369" y="60134"/>
                </a:lnTo>
                <a:lnTo>
                  <a:pt x="770369" y="61950"/>
                </a:lnTo>
                <a:lnTo>
                  <a:pt x="769023" y="61950"/>
                </a:lnTo>
                <a:lnTo>
                  <a:pt x="760539" y="62496"/>
                </a:lnTo>
                <a:lnTo>
                  <a:pt x="743902" y="62496"/>
                </a:lnTo>
                <a:lnTo>
                  <a:pt x="739863" y="62357"/>
                </a:lnTo>
                <a:lnTo>
                  <a:pt x="741743" y="54483"/>
                </a:lnTo>
                <a:lnTo>
                  <a:pt x="746061" y="49834"/>
                </a:lnTo>
                <a:lnTo>
                  <a:pt x="750773" y="44640"/>
                </a:lnTo>
                <a:lnTo>
                  <a:pt x="762012" y="44640"/>
                </a:lnTo>
                <a:lnTo>
                  <a:pt x="765657" y="48412"/>
                </a:lnTo>
                <a:lnTo>
                  <a:pt x="769696" y="52730"/>
                </a:lnTo>
                <a:lnTo>
                  <a:pt x="770369" y="60134"/>
                </a:lnTo>
                <a:lnTo>
                  <a:pt x="770369" y="43370"/>
                </a:lnTo>
                <a:lnTo>
                  <a:pt x="767943" y="40678"/>
                </a:lnTo>
                <a:lnTo>
                  <a:pt x="745248" y="40678"/>
                </a:lnTo>
                <a:lnTo>
                  <a:pt x="727468" y="73545"/>
                </a:lnTo>
                <a:lnTo>
                  <a:pt x="727468" y="86880"/>
                </a:lnTo>
                <a:lnTo>
                  <a:pt x="743356" y="105397"/>
                </a:lnTo>
                <a:lnTo>
                  <a:pt x="757301" y="105397"/>
                </a:lnTo>
                <a:lnTo>
                  <a:pt x="761771" y="105194"/>
                </a:lnTo>
                <a:lnTo>
                  <a:pt x="767499" y="103797"/>
                </a:lnTo>
                <a:lnTo>
                  <a:pt x="773925" y="99974"/>
                </a:lnTo>
                <a:lnTo>
                  <a:pt x="774598" y="99199"/>
                </a:lnTo>
                <a:lnTo>
                  <a:pt x="780465" y="92532"/>
                </a:lnTo>
                <a:lnTo>
                  <a:pt x="781278" y="91516"/>
                </a:lnTo>
                <a:lnTo>
                  <a:pt x="781278" y="90246"/>
                </a:lnTo>
                <a:lnTo>
                  <a:pt x="780542" y="89700"/>
                </a:lnTo>
                <a:lnTo>
                  <a:pt x="779729" y="88963"/>
                </a:lnTo>
                <a:lnTo>
                  <a:pt x="778319" y="88963"/>
                </a:lnTo>
                <a:lnTo>
                  <a:pt x="777976" y="89496"/>
                </a:lnTo>
                <a:lnTo>
                  <a:pt x="771105" y="99199"/>
                </a:lnTo>
                <a:lnTo>
                  <a:pt x="751776" y="99199"/>
                </a:lnTo>
                <a:lnTo>
                  <a:pt x="745858" y="92875"/>
                </a:lnTo>
                <a:lnTo>
                  <a:pt x="738644" y="85051"/>
                </a:lnTo>
                <a:lnTo>
                  <a:pt x="738644" y="70446"/>
                </a:lnTo>
                <a:lnTo>
                  <a:pt x="739013" y="67475"/>
                </a:lnTo>
                <a:lnTo>
                  <a:pt x="739038" y="67246"/>
                </a:lnTo>
                <a:lnTo>
                  <a:pt x="770216" y="67246"/>
                </a:lnTo>
                <a:lnTo>
                  <a:pt x="779729" y="67475"/>
                </a:lnTo>
                <a:lnTo>
                  <a:pt x="780465" y="67475"/>
                </a:lnTo>
                <a:lnTo>
                  <a:pt x="780694" y="67246"/>
                </a:lnTo>
                <a:lnTo>
                  <a:pt x="781824" y="66128"/>
                </a:lnTo>
                <a:close/>
              </a:path>
              <a:path w="1069339" h="105409">
                <a:moveTo>
                  <a:pt x="820407" y="100215"/>
                </a:moveTo>
                <a:lnTo>
                  <a:pt x="812393" y="99339"/>
                </a:lnTo>
                <a:lnTo>
                  <a:pt x="810171" y="95707"/>
                </a:lnTo>
                <a:lnTo>
                  <a:pt x="810171" y="33947"/>
                </a:lnTo>
                <a:lnTo>
                  <a:pt x="810704" y="0"/>
                </a:lnTo>
                <a:lnTo>
                  <a:pt x="809358" y="0"/>
                </a:lnTo>
                <a:lnTo>
                  <a:pt x="798525" y="3911"/>
                </a:lnTo>
                <a:lnTo>
                  <a:pt x="789089" y="5854"/>
                </a:lnTo>
                <a:lnTo>
                  <a:pt x="789089" y="9093"/>
                </a:lnTo>
                <a:lnTo>
                  <a:pt x="795020" y="8826"/>
                </a:lnTo>
                <a:lnTo>
                  <a:pt x="798245" y="8826"/>
                </a:lnTo>
                <a:lnTo>
                  <a:pt x="800404" y="14274"/>
                </a:lnTo>
                <a:lnTo>
                  <a:pt x="800404" y="83312"/>
                </a:lnTo>
                <a:lnTo>
                  <a:pt x="800404" y="95034"/>
                </a:lnTo>
                <a:lnTo>
                  <a:pt x="798042" y="99542"/>
                </a:lnTo>
                <a:lnTo>
                  <a:pt x="791718" y="100012"/>
                </a:lnTo>
                <a:lnTo>
                  <a:pt x="790638" y="100215"/>
                </a:lnTo>
                <a:lnTo>
                  <a:pt x="790638" y="103174"/>
                </a:lnTo>
                <a:lnTo>
                  <a:pt x="800544" y="102908"/>
                </a:lnTo>
                <a:lnTo>
                  <a:pt x="820407" y="103174"/>
                </a:lnTo>
                <a:lnTo>
                  <a:pt x="820407" y="100215"/>
                </a:lnTo>
                <a:close/>
              </a:path>
              <a:path w="1069339" h="105409">
                <a:moveTo>
                  <a:pt x="857923" y="100215"/>
                </a:moveTo>
                <a:lnTo>
                  <a:pt x="849909" y="99339"/>
                </a:lnTo>
                <a:lnTo>
                  <a:pt x="847686" y="95707"/>
                </a:lnTo>
                <a:lnTo>
                  <a:pt x="847686" y="33947"/>
                </a:lnTo>
                <a:lnTo>
                  <a:pt x="848220" y="0"/>
                </a:lnTo>
                <a:lnTo>
                  <a:pt x="846874" y="0"/>
                </a:lnTo>
                <a:lnTo>
                  <a:pt x="836041" y="3911"/>
                </a:lnTo>
                <a:lnTo>
                  <a:pt x="826604" y="5854"/>
                </a:lnTo>
                <a:lnTo>
                  <a:pt x="826604" y="9093"/>
                </a:lnTo>
                <a:lnTo>
                  <a:pt x="832535" y="8826"/>
                </a:lnTo>
                <a:lnTo>
                  <a:pt x="835761" y="8826"/>
                </a:lnTo>
                <a:lnTo>
                  <a:pt x="837920" y="14274"/>
                </a:lnTo>
                <a:lnTo>
                  <a:pt x="837920" y="83312"/>
                </a:lnTo>
                <a:lnTo>
                  <a:pt x="837920" y="95034"/>
                </a:lnTo>
                <a:lnTo>
                  <a:pt x="835558" y="99542"/>
                </a:lnTo>
                <a:lnTo>
                  <a:pt x="829233" y="100012"/>
                </a:lnTo>
                <a:lnTo>
                  <a:pt x="828154" y="100215"/>
                </a:lnTo>
                <a:lnTo>
                  <a:pt x="828154" y="103174"/>
                </a:lnTo>
                <a:lnTo>
                  <a:pt x="838060" y="102908"/>
                </a:lnTo>
                <a:lnTo>
                  <a:pt x="857923" y="103174"/>
                </a:lnTo>
                <a:lnTo>
                  <a:pt x="857923" y="100215"/>
                </a:lnTo>
                <a:close/>
              </a:path>
              <a:path w="1069339" h="105409">
                <a:moveTo>
                  <a:pt x="925144" y="99872"/>
                </a:moveTo>
                <a:lnTo>
                  <a:pt x="920902" y="99872"/>
                </a:lnTo>
                <a:lnTo>
                  <a:pt x="921080" y="99745"/>
                </a:lnTo>
                <a:lnTo>
                  <a:pt x="913625" y="99745"/>
                </a:lnTo>
                <a:lnTo>
                  <a:pt x="905243" y="99745"/>
                </a:lnTo>
                <a:lnTo>
                  <a:pt x="902347" y="99745"/>
                </a:lnTo>
                <a:lnTo>
                  <a:pt x="904532" y="97790"/>
                </a:lnTo>
                <a:lnTo>
                  <a:pt x="904900" y="98806"/>
                </a:lnTo>
                <a:lnTo>
                  <a:pt x="905002" y="99072"/>
                </a:lnTo>
                <a:lnTo>
                  <a:pt x="913625" y="99441"/>
                </a:lnTo>
                <a:lnTo>
                  <a:pt x="913663" y="97790"/>
                </a:lnTo>
                <a:lnTo>
                  <a:pt x="913752" y="93078"/>
                </a:lnTo>
                <a:lnTo>
                  <a:pt x="913866" y="83781"/>
                </a:lnTo>
                <a:lnTo>
                  <a:pt x="913993" y="69634"/>
                </a:lnTo>
                <a:lnTo>
                  <a:pt x="914107" y="57111"/>
                </a:lnTo>
                <a:lnTo>
                  <a:pt x="914158" y="49225"/>
                </a:lnTo>
                <a:lnTo>
                  <a:pt x="909815" y="44386"/>
                </a:lnTo>
                <a:lnTo>
                  <a:pt x="906487" y="40678"/>
                </a:lnTo>
                <a:lnTo>
                  <a:pt x="886688" y="40678"/>
                </a:lnTo>
                <a:lnTo>
                  <a:pt x="870788" y="50444"/>
                </a:lnTo>
                <a:lnTo>
                  <a:pt x="870788" y="60413"/>
                </a:lnTo>
                <a:lnTo>
                  <a:pt x="878065" y="60413"/>
                </a:lnTo>
                <a:lnTo>
                  <a:pt x="880554" y="58864"/>
                </a:lnTo>
                <a:lnTo>
                  <a:pt x="883310" y="57111"/>
                </a:lnTo>
                <a:lnTo>
                  <a:pt x="883310" y="50177"/>
                </a:lnTo>
                <a:lnTo>
                  <a:pt x="885812" y="47675"/>
                </a:lnTo>
                <a:lnTo>
                  <a:pt x="889381" y="44386"/>
                </a:lnTo>
                <a:lnTo>
                  <a:pt x="903998" y="44386"/>
                </a:lnTo>
                <a:lnTo>
                  <a:pt x="903998" y="64985"/>
                </a:lnTo>
                <a:lnTo>
                  <a:pt x="903998" y="69634"/>
                </a:lnTo>
                <a:lnTo>
                  <a:pt x="903986" y="72123"/>
                </a:lnTo>
                <a:lnTo>
                  <a:pt x="903859" y="93078"/>
                </a:lnTo>
                <a:lnTo>
                  <a:pt x="896454" y="100152"/>
                </a:lnTo>
                <a:lnTo>
                  <a:pt x="886142" y="100152"/>
                </a:lnTo>
                <a:lnTo>
                  <a:pt x="883246" y="97523"/>
                </a:lnTo>
                <a:lnTo>
                  <a:pt x="879881" y="94424"/>
                </a:lnTo>
                <a:lnTo>
                  <a:pt x="879881" y="84861"/>
                </a:lnTo>
                <a:lnTo>
                  <a:pt x="884859" y="78460"/>
                </a:lnTo>
                <a:lnTo>
                  <a:pt x="901966" y="72123"/>
                </a:lnTo>
                <a:lnTo>
                  <a:pt x="903909" y="69634"/>
                </a:lnTo>
                <a:lnTo>
                  <a:pt x="903998" y="64985"/>
                </a:lnTo>
                <a:lnTo>
                  <a:pt x="900963" y="67348"/>
                </a:lnTo>
                <a:lnTo>
                  <a:pt x="897864" y="69634"/>
                </a:lnTo>
                <a:lnTo>
                  <a:pt x="877125" y="75895"/>
                </a:lnTo>
                <a:lnTo>
                  <a:pt x="873683" y="79336"/>
                </a:lnTo>
                <a:lnTo>
                  <a:pt x="868972" y="83781"/>
                </a:lnTo>
                <a:lnTo>
                  <a:pt x="868972" y="97256"/>
                </a:lnTo>
                <a:lnTo>
                  <a:pt x="872667" y="100888"/>
                </a:lnTo>
                <a:lnTo>
                  <a:pt x="877328" y="105397"/>
                </a:lnTo>
                <a:lnTo>
                  <a:pt x="890663" y="105397"/>
                </a:lnTo>
                <a:lnTo>
                  <a:pt x="899617" y="102171"/>
                </a:lnTo>
                <a:lnTo>
                  <a:pt x="901890" y="100152"/>
                </a:lnTo>
                <a:lnTo>
                  <a:pt x="902195" y="99872"/>
                </a:lnTo>
                <a:lnTo>
                  <a:pt x="905281" y="99872"/>
                </a:lnTo>
                <a:lnTo>
                  <a:pt x="907021" y="104724"/>
                </a:lnTo>
                <a:lnTo>
                  <a:pt x="919759" y="104724"/>
                </a:lnTo>
                <a:lnTo>
                  <a:pt x="924598" y="101219"/>
                </a:lnTo>
                <a:lnTo>
                  <a:pt x="925144" y="100888"/>
                </a:lnTo>
                <a:lnTo>
                  <a:pt x="925144" y="99872"/>
                </a:lnTo>
                <a:close/>
              </a:path>
              <a:path w="1069339" h="105409">
                <a:moveTo>
                  <a:pt x="925144" y="99745"/>
                </a:moveTo>
                <a:lnTo>
                  <a:pt x="924674" y="99072"/>
                </a:lnTo>
                <a:lnTo>
                  <a:pt x="924204" y="98323"/>
                </a:lnTo>
                <a:lnTo>
                  <a:pt x="923188" y="98323"/>
                </a:lnTo>
                <a:lnTo>
                  <a:pt x="922375" y="98806"/>
                </a:lnTo>
                <a:lnTo>
                  <a:pt x="921080" y="99745"/>
                </a:lnTo>
                <a:lnTo>
                  <a:pt x="925144" y="99745"/>
                </a:lnTo>
                <a:close/>
              </a:path>
              <a:path w="1069339" h="105409">
                <a:moveTo>
                  <a:pt x="995210" y="58381"/>
                </a:moveTo>
                <a:lnTo>
                  <a:pt x="988339" y="49974"/>
                </a:lnTo>
                <a:lnTo>
                  <a:pt x="985939" y="47002"/>
                </a:lnTo>
                <a:lnTo>
                  <a:pt x="983767" y="44310"/>
                </a:lnTo>
                <a:lnTo>
                  <a:pt x="983767" y="60134"/>
                </a:lnTo>
                <a:lnTo>
                  <a:pt x="983767" y="84785"/>
                </a:lnTo>
                <a:lnTo>
                  <a:pt x="978916" y="92532"/>
                </a:lnTo>
                <a:lnTo>
                  <a:pt x="973594" y="100952"/>
                </a:lnTo>
                <a:lnTo>
                  <a:pt x="956487" y="100952"/>
                </a:lnTo>
                <a:lnTo>
                  <a:pt x="954163" y="97523"/>
                </a:lnTo>
                <a:lnTo>
                  <a:pt x="950963" y="92798"/>
                </a:lnTo>
                <a:lnTo>
                  <a:pt x="948474" y="89306"/>
                </a:lnTo>
                <a:lnTo>
                  <a:pt x="948474" y="56908"/>
                </a:lnTo>
                <a:lnTo>
                  <a:pt x="953300" y="51181"/>
                </a:lnTo>
                <a:lnTo>
                  <a:pt x="956830" y="47002"/>
                </a:lnTo>
                <a:lnTo>
                  <a:pt x="972515" y="47002"/>
                </a:lnTo>
                <a:lnTo>
                  <a:pt x="977633" y="52933"/>
                </a:lnTo>
                <a:lnTo>
                  <a:pt x="983767" y="60134"/>
                </a:lnTo>
                <a:lnTo>
                  <a:pt x="983767" y="44310"/>
                </a:lnTo>
                <a:lnTo>
                  <a:pt x="980732" y="40538"/>
                </a:lnTo>
                <a:lnTo>
                  <a:pt x="956081" y="40538"/>
                </a:lnTo>
                <a:lnTo>
                  <a:pt x="948474" y="51181"/>
                </a:lnTo>
                <a:lnTo>
                  <a:pt x="948563" y="21564"/>
                </a:lnTo>
                <a:lnTo>
                  <a:pt x="949058" y="3835"/>
                </a:lnTo>
                <a:lnTo>
                  <a:pt x="949147" y="0"/>
                </a:lnTo>
                <a:lnTo>
                  <a:pt x="947661" y="0"/>
                </a:lnTo>
                <a:lnTo>
                  <a:pt x="938098" y="3835"/>
                </a:lnTo>
                <a:lnTo>
                  <a:pt x="929551" y="5511"/>
                </a:lnTo>
                <a:lnTo>
                  <a:pt x="928001" y="5918"/>
                </a:lnTo>
                <a:lnTo>
                  <a:pt x="928001" y="9220"/>
                </a:lnTo>
                <a:lnTo>
                  <a:pt x="929005" y="9220"/>
                </a:lnTo>
                <a:lnTo>
                  <a:pt x="933792" y="8813"/>
                </a:lnTo>
                <a:lnTo>
                  <a:pt x="936421" y="8813"/>
                </a:lnTo>
                <a:lnTo>
                  <a:pt x="937425" y="11582"/>
                </a:lnTo>
                <a:lnTo>
                  <a:pt x="938237" y="14071"/>
                </a:lnTo>
                <a:lnTo>
                  <a:pt x="938110" y="84785"/>
                </a:lnTo>
                <a:lnTo>
                  <a:pt x="937958" y="89306"/>
                </a:lnTo>
                <a:lnTo>
                  <a:pt x="937844" y="92532"/>
                </a:lnTo>
                <a:lnTo>
                  <a:pt x="937374" y="100952"/>
                </a:lnTo>
                <a:lnTo>
                  <a:pt x="937298" y="103708"/>
                </a:lnTo>
                <a:lnTo>
                  <a:pt x="940320" y="103708"/>
                </a:lnTo>
                <a:lnTo>
                  <a:pt x="941400" y="102501"/>
                </a:lnTo>
                <a:lnTo>
                  <a:pt x="945045" y="98056"/>
                </a:lnTo>
                <a:lnTo>
                  <a:pt x="945578" y="97523"/>
                </a:lnTo>
                <a:lnTo>
                  <a:pt x="947191" y="97523"/>
                </a:lnTo>
                <a:lnTo>
                  <a:pt x="947801" y="98056"/>
                </a:lnTo>
                <a:lnTo>
                  <a:pt x="955878" y="105397"/>
                </a:lnTo>
                <a:lnTo>
                  <a:pt x="977633" y="105397"/>
                </a:lnTo>
                <a:lnTo>
                  <a:pt x="982230" y="100952"/>
                </a:lnTo>
                <a:lnTo>
                  <a:pt x="985786" y="97523"/>
                </a:lnTo>
                <a:lnTo>
                  <a:pt x="988580" y="94538"/>
                </a:lnTo>
                <a:lnTo>
                  <a:pt x="991679" y="89776"/>
                </a:lnTo>
                <a:lnTo>
                  <a:pt x="994181" y="82651"/>
                </a:lnTo>
                <a:lnTo>
                  <a:pt x="995210" y="72529"/>
                </a:lnTo>
                <a:lnTo>
                  <a:pt x="995210" y="58381"/>
                </a:lnTo>
                <a:close/>
              </a:path>
              <a:path w="1069339" h="105409">
                <a:moveTo>
                  <a:pt x="1069022" y="59194"/>
                </a:moveTo>
                <a:lnTo>
                  <a:pt x="1057440" y="46126"/>
                </a:lnTo>
                <a:lnTo>
                  <a:pt x="1057440" y="57721"/>
                </a:lnTo>
                <a:lnTo>
                  <a:pt x="1057440" y="85801"/>
                </a:lnTo>
                <a:lnTo>
                  <a:pt x="1048004" y="101231"/>
                </a:lnTo>
                <a:lnTo>
                  <a:pt x="1031633" y="101231"/>
                </a:lnTo>
                <a:lnTo>
                  <a:pt x="1027125" y="95364"/>
                </a:lnTo>
                <a:lnTo>
                  <a:pt x="1021537" y="88226"/>
                </a:lnTo>
                <a:lnTo>
                  <a:pt x="1021537" y="60210"/>
                </a:lnTo>
                <a:lnTo>
                  <a:pt x="1030693" y="44780"/>
                </a:lnTo>
                <a:lnTo>
                  <a:pt x="1047000" y="44780"/>
                </a:lnTo>
                <a:lnTo>
                  <a:pt x="1051534" y="50380"/>
                </a:lnTo>
                <a:lnTo>
                  <a:pt x="1057440" y="57721"/>
                </a:lnTo>
                <a:lnTo>
                  <a:pt x="1057440" y="46126"/>
                </a:lnTo>
                <a:lnTo>
                  <a:pt x="1056259" y="44780"/>
                </a:lnTo>
                <a:lnTo>
                  <a:pt x="1052652" y="40678"/>
                </a:lnTo>
                <a:lnTo>
                  <a:pt x="1028065" y="40678"/>
                </a:lnTo>
                <a:lnTo>
                  <a:pt x="1009815" y="86677"/>
                </a:lnTo>
                <a:lnTo>
                  <a:pt x="1025842" y="105397"/>
                </a:lnTo>
                <a:lnTo>
                  <a:pt x="1051166" y="105397"/>
                </a:lnTo>
                <a:lnTo>
                  <a:pt x="1055395" y="101231"/>
                </a:lnTo>
                <a:lnTo>
                  <a:pt x="1059383" y="97320"/>
                </a:lnTo>
                <a:lnTo>
                  <a:pt x="1062240" y="94284"/>
                </a:lnTo>
                <a:lnTo>
                  <a:pt x="1065403" y="89522"/>
                </a:lnTo>
                <a:lnTo>
                  <a:pt x="1067955" y="82499"/>
                </a:lnTo>
                <a:lnTo>
                  <a:pt x="1068920" y="73545"/>
                </a:lnTo>
                <a:lnTo>
                  <a:pt x="1069022" y="591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4234" y="1768741"/>
            <a:ext cx="652385" cy="134391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198383" y="2005825"/>
            <a:ext cx="377190" cy="130810"/>
            <a:chOff x="1198383" y="2005825"/>
            <a:chExt cx="377190" cy="130810"/>
          </a:xfrm>
        </p:grpSpPr>
        <p:sp>
          <p:nvSpPr>
            <p:cNvPr id="5" name="object 5"/>
            <p:cNvSpPr/>
            <p:nvPr/>
          </p:nvSpPr>
          <p:spPr>
            <a:xfrm>
              <a:off x="1198372" y="2005825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114300"/>
                  </a:lnTo>
                  <a:lnTo>
                    <a:pt x="5511" y="114300"/>
                  </a:lnTo>
                  <a:lnTo>
                    <a:pt x="5511" y="5080"/>
                  </a:lnTo>
                  <a:lnTo>
                    <a:pt x="43840" y="508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2139" y="2020439"/>
              <a:ext cx="100806" cy="10486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4470" y="2032160"/>
              <a:ext cx="105676" cy="8237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531251" y="2021992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74813" y="2007783"/>
            <a:ext cx="745371" cy="12580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75617" y="2031078"/>
            <a:ext cx="119481" cy="8002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62987" y="2025565"/>
            <a:ext cx="92938" cy="93878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3005221" y="2041654"/>
            <a:ext cx="83820" cy="63500"/>
          </a:xfrm>
          <a:custGeom>
            <a:avLst/>
            <a:gdLst/>
            <a:ahLst/>
            <a:cxnLst/>
            <a:rect l="l" t="t" r="r" b="b"/>
            <a:pathLst>
              <a:path w="83819" h="63500">
                <a:moveTo>
                  <a:pt x="75298" y="0"/>
                </a:moveTo>
                <a:lnTo>
                  <a:pt x="71729" y="0"/>
                </a:lnTo>
                <a:lnTo>
                  <a:pt x="68237" y="3505"/>
                </a:lnTo>
                <a:lnTo>
                  <a:pt x="18592" y="7340"/>
                </a:lnTo>
                <a:lnTo>
                  <a:pt x="7150" y="7340"/>
                </a:lnTo>
                <a:lnTo>
                  <a:pt x="1752" y="1955"/>
                </a:lnTo>
                <a:lnTo>
                  <a:pt x="139" y="1955"/>
                </a:lnTo>
                <a:lnTo>
                  <a:pt x="139" y="7277"/>
                </a:lnTo>
                <a:lnTo>
                  <a:pt x="8559" y="16433"/>
                </a:lnTo>
                <a:lnTo>
                  <a:pt x="13677" y="16433"/>
                </a:lnTo>
                <a:lnTo>
                  <a:pt x="16167" y="14947"/>
                </a:lnTo>
                <a:lnTo>
                  <a:pt x="26723" y="13443"/>
                </a:lnTo>
                <a:lnTo>
                  <a:pt x="37428" y="12199"/>
                </a:lnTo>
                <a:lnTo>
                  <a:pt x="51831" y="10968"/>
                </a:lnTo>
                <a:lnTo>
                  <a:pt x="70319" y="9969"/>
                </a:lnTo>
                <a:lnTo>
                  <a:pt x="68279" y="24584"/>
                </a:lnTo>
                <a:lnTo>
                  <a:pt x="66396" y="35901"/>
                </a:lnTo>
                <a:lnTo>
                  <a:pt x="63715" y="50114"/>
                </a:lnTo>
                <a:lnTo>
                  <a:pt x="15900" y="54482"/>
                </a:lnTo>
                <a:lnTo>
                  <a:pt x="9169" y="54482"/>
                </a:lnTo>
                <a:lnTo>
                  <a:pt x="3975" y="49974"/>
                </a:lnTo>
                <a:lnTo>
                  <a:pt x="2362" y="48298"/>
                </a:lnTo>
                <a:lnTo>
                  <a:pt x="0" y="48298"/>
                </a:lnTo>
                <a:lnTo>
                  <a:pt x="0" y="51523"/>
                </a:lnTo>
                <a:lnTo>
                  <a:pt x="2565" y="56502"/>
                </a:lnTo>
                <a:lnTo>
                  <a:pt x="10045" y="63449"/>
                </a:lnTo>
                <a:lnTo>
                  <a:pt x="14084" y="63449"/>
                </a:lnTo>
                <a:lnTo>
                  <a:pt x="16840" y="61696"/>
                </a:lnTo>
                <a:lnTo>
                  <a:pt x="40652" y="59108"/>
                </a:lnTo>
                <a:lnTo>
                  <a:pt x="59677" y="57518"/>
                </a:lnTo>
                <a:lnTo>
                  <a:pt x="66344" y="57518"/>
                </a:lnTo>
                <a:lnTo>
                  <a:pt x="75171" y="57924"/>
                </a:lnTo>
                <a:lnTo>
                  <a:pt x="77800" y="57924"/>
                </a:lnTo>
                <a:lnTo>
                  <a:pt x="77800" y="51866"/>
                </a:lnTo>
                <a:lnTo>
                  <a:pt x="71196" y="49504"/>
                </a:lnTo>
                <a:lnTo>
                  <a:pt x="78867" y="13804"/>
                </a:lnTo>
                <a:lnTo>
                  <a:pt x="80822" y="13004"/>
                </a:lnTo>
                <a:lnTo>
                  <a:pt x="83451" y="11658"/>
                </a:lnTo>
                <a:lnTo>
                  <a:pt x="83451" y="8153"/>
                </a:lnTo>
                <a:lnTo>
                  <a:pt x="752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57744" y="2022186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4">
                <a:moveTo>
                  <a:pt x="20129" y="0"/>
                </a:moveTo>
                <a:lnTo>
                  <a:pt x="9766" y="0"/>
                </a:lnTo>
                <a:lnTo>
                  <a:pt x="9766" y="3174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4">
                <a:moveTo>
                  <a:pt x="9016" y="33413"/>
                </a:moveTo>
                <a:lnTo>
                  <a:pt x="0" y="33413"/>
                </a:lnTo>
                <a:lnTo>
                  <a:pt x="0" y="36575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4">
                <a:moveTo>
                  <a:pt x="3289" y="72745"/>
                </a:moveTo>
                <a:lnTo>
                  <a:pt x="1079" y="72745"/>
                </a:lnTo>
                <a:lnTo>
                  <a:pt x="1079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7" y="77476"/>
                </a:lnTo>
                <a:lnTo>
                  <a:pt x="19643" y="75268"/>
                </a:lnTo>
                <a:lnTo>
                  <a:pt x="11737" y="73481"/>
                </a:lnTo>
                <a:lnTo>
                  <a:pt x="3289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87255" y="2009121"/>
            <a:ext cx="1042309" cy="12412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35510" y="2005825"/>
            <a:ext cx="572047" cy="128168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5071197" y="2014650"/>
            <a:ext cx="838835" cy="121920"/>
            <a:chOff x="5071197" y="2014650"/>
            <a:chExt cx="838835" cy="121920"/>
          </a:xfrm>
        </p:grpSpPr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71197" y="2014650"/>
              <a:ext cx="777890" cy="11449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865787" y="2021992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198383" y="2240939"/>
            <a:ext cx="377190" cy="130810"/>
            <a:chOff x="1198383" y="2240939"/>
            <a:chExt cx="377190" cy="130810"/>
          </a:xfrm>
        </p:grpSpPr>
        <p:sp>
          <p:nvSpPr>
            <p:cNvPr id="20" name="object 20"/>
            <p:cNvSpPr/>
            <p:nvPr/>
          </p:nvSpPr>
          <p:spPr>
            <a:xfrm>
              <a:off x="1198372" y="2240940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114300"/>
                  </a:lnTo>
                  <a:lnTo>
                    <a:pt x="5511" y="114300"/>
                  </a:lnTo>
                  <a:lnTo>
                    <a:pt x="5511" y="5080"/>
                  </a:lnTo>
                  <a:lnTo>
                    <a:pt x="43840" y="508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72139" y="2255553"/>
              <a:ext cx="100806" cy="10486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04470" y="2267275"/>
              <a:ext cx="105676" cy="82372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31251" y="2257107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4" name="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674813" y="2251175"/>
            <a:ext cx="113080" cy="107022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1840739" y="2242896"/>
            <a:ext cx="438784" cy="126364"/>
            <a:chOff x="1840739" y="2242896"/>
            <a:chExt cx="438784" cy="126364"/>
          </a:xfrm>
        </p:grpSpPr>
        <p:pic>
          <p:nvPicPr>
            <p:cNvPr id="26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840739" y="2255692"/>
              <a:ext cx="270275" cy="10082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155117" y="2242896"/>
              <a:ext cx="123990" cy="125806"/>
            </a:xfrm>
            <a:prstGeom prst="rect">
              <a:avLst/>
            </a:prstGeom>
          </p:spPr>
        </p:pic>
      </p:grpSp>
      <p:pic>
        <p:nvPicPr>
          <p:cNvPr id="28" name="object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75617" y="2266191"/>
            <a:ext cx="119481" cy="80010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847423" y="2242557"/>
            <a:ext cx="396124" cy="126885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3338311" y="2240939"/>
            <a:ext cx="2433955" cy="130810"/>
            <a:chOff x="3338311" y="2240939"/>
            <a:chExt cx="2433955" cy="130810"/>
          </a:xfrm>
        </p:grpSpPr>
        <p:pic>
          <p:nvPicPr>
            <p:cNvPr id="31" name="object 3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338311" y="2240939"/>
              <a:ext cx="2374409" cy="128503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5727903" y="2257107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1198383" y="2476053"/>
            <a:ext cx="377190" cy="130810"/>
            <a:chOff x="1198383" y="2476053"/>
            <a:chExt cx="377190" cy="130810"/>
          </a:xfrm>
        </p:grpSpPr>
        <p:sp>
          <p:nvSpPr>
            <p:cNvPr id="34" name="object 34"/>
            <p:cNvSpPr/>
            <p:nvPr/>
          </p:nvSpPr>
          <p:spPr>
            <a:xfrm>
              <a:off x="1198372" y="2476055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114300"/>
                  </a:lnTo>
                  <a:lnTo>
                    <a:pt x="5511" y="114300"/>
                  </a:lnTo>
                  <a:lnTo>
                    <a:pt x="5511" y="5080"/>
                  </a:lnTo>
                  <a:lnTo>
                    <a:pt x="43840" y="508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272139" y="2490667"/>
              <a:ext cx="100806" cy="104863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404470" y="2502389"/>
              <a:ext cx="105676" cy="8237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531251" y="2492222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8" name="object 38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674813" y="2478011"/>
            <a:ext cx="670071" cy="125806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569347" y="2501305"/>
            <a:ext cx="119481" cy="80022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868701" y="2478207"/>
            <a:ext cx="773487" cy="126149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742656" y="2476053"/>
            <a:ext cx="180541" cy="123046"/>
          </a:xfrm>
          <a:prstGeom prst="rect">
            <a:avLst/>
          </a:prstGeom>
        </p:spPr>
      </p:pic>
      <p:sp>
        <p:nvSpPr>
          <p:cNvPr id="42" name="object 42"/>
          <p:cNvSpPr/>
          <p:nvPr/>
        </p:nvSpPr>
        <p:spPr>
          <a:xfrm>
            <a:off x="3980385" y="2490669"/>
            <a:ext cx="44450" cy="99060"/>
          </a:xfrm>
          <a:custGeom>
            <a:avLst/>
            <a:gdLst/>
            <a:ahLst/>
            <a:cxnLst/>
            <a:rect l="l" t="t" r="r" b="b"/>
            <a:pathLst>
              <a:path w="44450" h="99060">
                <a:moveTo>
                  <a:pt x="29629" y="0"/>
                </a:moveTo>
                <a:lnTo>
                  <a:pt x="27406" y="0"/>
                </a:lnTo>
                <a:lnTo>
                  <a:pt x="17978" y="4899"/>
                </a:lnTo>
                <a:lnTo>
                  <a:pt x="10688" y="8165"/>
                </a:lnTo>
                <a:lnTo>
                  <a:pt x="0" y="12255"/>
                </a:lnTo>
                <a:lnTo>
                  <a:pt x="0" y="15824"/>
                </a:lnTo>
                <a:lnTo>
                  <a:pt x="1752" y="15824"/>
                </a:lnTo>
                <a:lnTo>
                  <a:pt x="10972" y="12928"/>
                </a:lnTo>
                <a:lnTo>
                  <a:pt x="15354" y="12928"/>
                </a:lnTo>
                <a:lnTo>
                  <a:pt x="18173" y="16764"/>
                </a:lnTo>
                <a:lnTo>
                  <a:pt x="18173" y="88493"/>
                </a:lnTo>
                <a:lnTo>
                  <a:pt x="15621" y="92608"/>
                </a:lnTo>
                <a:lnTo>
                  <a:pt x="11112" y="94157"/>
                </a:lnTo>
                <a:lnTo>
                  <a:pt x="3162" y="94767"/>
                </a:lnTo>
                <a:lnTo>
                  <a:pt x="3162" y="98602"/>
                </a:lnTo>
                <a:lnTo>
                  <a:pt x="17703" y="98056"/>
                </a:lnTo>
                <a:lnTo>
                  <a:pt x="31178" y="98056"/>
                </a:lnTo>
                <a:lnTo>
                  <a:pt x="44373" y="98602"/>
                </a:lnTo>
                <a:lnTo>
                  <a:pt x="44373" y="94767"/>
                </a:lnTo>
                <a:lnTo>
                  <a:pt x="32118" y="93814"/>
                </a:lnTo>
                <a:lnTo>
                  <a:pt x="29629" y="89446"/>
                </a:lnTo>
                <a:lnTo>
                  <a:pt x="28956" y="83578"/>
                </a:lnTo>
                <a:lnTo>
                  <a:pt x="28956" y="31318"/>
                </a:lnTo>
                <a:lnTo>
                  <a:pt x="296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095734" y="2529663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6573" y="0"/>
                </a:moveTo>
                <a:lnTo>
                  <a:pt x="11455" y="0"/>
                </a:lnTo>
                <a:lnTo>
                  <a:pt x="7010" y="0"/>
                </a:lnTo>
                <a:lnTo>
                  <a:pt x="0" y="6400"/>
                </a:lnTo>
                <a:lnTo>
                  <a:pt x="0" y="15963"/>
                </a:lnTo>
                <a:lnTo>
                  <a:pt x="6337" y="23037"/>
                </a:lnTo>
                <a:lnTo>
                  <a:pt x="15900" y="23037"/>
                </a:lnTo>
                <a:lnTo>
                  <a:pt x="23037" y="16637"/>
                </a:lnTo>
                <a:lnTo>
                  <a:pt x="23037" y="7073"/>
                </a:lnTo>
                <a:lnTo>
                  <a:pt x="165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44"/>
          <p:cNvGrpSpPr/>
          <p:nvPr/>
        </p:nvGrpSpPr>
        <p:grpSpPr>
          <a:xfrm>
            <a:off x="4183293" y="2478411"/>
            <a:ext cx="1662430" cy="128270"/>
            <a:chOff x="4183293" y="2478411"/>
            <a:chExt cx="1662430" cy="128270"/>
          </a:xfrm>
        </p:grpSpPr>
        <p:pic>
          <p:nvPicPr>
            <p:cNvPr id="45" name="object 4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183293" y="2478411"/>
              <a:ext cx="1604378" cy="125468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5801576" y="2492222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47"/>
          <p:cNvGrpSpPr/>
          <p:nvPr/>
        </p:nvGrpSpPr>
        <p:grpSpPr>
          <a:xfrm>
            <a:off x="1111580" y="2769006"/>
            <a:ext cx="5554980" cy="20955"/>
            <a:chOff x="1111580" y="2769006"/>
            <a:chExt cx="5554980" cy="20955"/>
          </a:xfrm>
        </p:grpSpPr>
        <p:sp>
          <p:nvSpPr>
            <p:cNvPr id="48" name="object 48"/>
            <p:cNvSpPr/>
            <p:nvPr/>
          </p:nvSpPr>
          <p:spPr>
            <a:xfrm>
              <a:off x="1111580" y="2769006"/>
              <a:ext cx="5553710" cy="20320"/>
            </a:xfrm>
            <a:custGeom>
              <a:avLst/>
              <a:gdLst/>
              <a:ahLst/>
              <a:cxnLst/>
              <a:rect l="l" t="t" r="r" b="b"/>
              <a:pathLst>
                <a:path w="5553709" h="20319">
                  <a:moveTo>
                    <a:pt x="5553253" y="0"/>
                  </a:moveTo>
                  <a:lnTo>
                    <a:pt x="0" y="0"/>
                  </a:lnTo>
                  <a:lnTo>
                    <a:pt x="0" y="20243"/>
                  </a:lnTo>
                  <a:lnTo>
                    <a:pt x="5553253" y="20243"/>
                  </a:lnTo>
                  <a:lnTo>
                    <a:pt x="555325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662877" y="2769273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111631" y="2769285"/>
              <a:ext cx="5554980" cy="17780"/>
            </a:xfrm>
            <a:custGeom>
              <a:avLst/>
              <a:gdLst/>
              <a:ahLst/>
              <a:cxnLst/>
              <a:rect l="l" t="t" r="r" b="b"/>
              <a:pathLst>
                <a:path w="5554980" h="17780">
                  <a:moveTo>
                    <a:pt x="3136" y="3111"/>
                  </a:moveTo>
                  <a:lnTo>
                    <a:pt x="0" y="3111"/>
                  </a:lnTo>
                  <a:lnTo>
                    <a:pt x="0" y="17221"/>
                  </a:lnTo>
                  <a:lnTo>
                    <a:pt x="3136" y="17221"/>
                  </a:lnTo>
                  <a:lnTo>
                    <a:pt x="3136" y="3111"/>
                  </a:lnTo>
                  <a:close/>
                </a:path>
                <a:path w="5554980" h="17780">
                  <a:moveTo>
                    <a:pt x="5554370" y="0"/>
                  </a:moveTo>
                  <a:lnTo>
                    <a:pt x="5551246" y="0"/>
                  </a:lnTo>
                  <a:lnTo>
                    <a:pt x="5551246" y="3124"/>
                  </a:lnTo>
                  <a:lnTo>
                    <a:pt x="5554370" y="3124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662877" y="2772397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5">
                  <a:moveTo>
                    <a:pt x="3136" y="0"/>
                  </a:moveTo>
                  <a:lnTo>
                    <a:pt x="0" y="0"/>
                  </a:lnTo>
                  <a:lnTo>
                    <a:pt x="0" y="14109"/>
                  </a:lnTo>
                  <a:lnTo>
                    <a:pt x="3136" y="14109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111631" y="2786507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111631" y="2786506"/>
              <a:ext cx="5554980" cy="3175"/>
            </a:xfrm>
            <a:custGeom>
              <a:avLst/>
              <a:gdLst/>
              <a:ahLst/>
              <a:cxnLst/>
              <a:rect l="l" t="t" r="r" b="b"/>
              <a:pathLst>
                <a:path w="5554980" h="3175">
                  <a:moveTo>
                    <a:pt x="5551182" y="0"/>
                  </a:moveTo>
                  <a:lnTo>
                    <a:pt x="3136" y="0"/>
                  </a:ln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5551182" y="3136"/>
                  </a:lnTo>
                  <a:lnTo>
                    <a:pt x="5551182" y="0"/>
                  </a:lnTo>
                  <a:close/>
                </a:path>
                <a:path w="5554980" h="3175">
                  <a:moveTo>
                    <a:pt x="5554370" y="0"/>
                  </a:moveTo>
                  <a:lnTo>
                    <a:pt x="5551246" y="0"/>
                  </a:lnTo>
                  <a:lnTo>
                    <a:pt x="5551246" y="3136"/>
                  </a:lnTo>
                  <a:lnTo>
                    <a:pt x="5554370" y="3136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4" name="object 5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3219000" y="2944312"/>
            <a:ext cx="715016" cy="134391"/>
          </a:xfrm>
          <a:prstGeom prst="rect">
            <a:avLst/>
          </a:prstGeom>
        </p:spPr>
      </p:pic>
      <p:grpSp>
        <p:nvGrpSpPr>
          <p:cNvPr id="55" name="object 55"/>
          <p:cNvGrpSpPr/>
          <p:nvPr/>
        </p:nvGrpSpPr>
        <p:grpSpPr>
          <a:xfrm>
            <a:off x="4000668" y="2960673"/>
            <a:ext cx="55244" cy="104775"/>
            <a:chOff x="4000668" y="2960673"/>
            <a:chExt cx="55244" cy="104775"/>
          </a:xfrm>
        </p:grpSpPr>
        <p:sp>
          <p:nvSpPr>
            <p:cNvPr id="56" name="object 56"/>
            <p:cNvSpPr/>
            <p:nvPr/>
          </p:nvSpPr>
          <p:spPr>
            <a:xfrm>
              <a:off x="4002637" y="2962642"/>
              <a:ext cx="51435" cy="100965"/>
            </a:xfrm>
            <a:custGeom>
              <a:avLst/>
              <a:gdLst/>
              <a:ahLst/>
              <a:cxnLst/>
              <a:rect l="l" t="t" r="r" b="b"/>
              <a:pathLst>
                <a:path w="51435" h="100964">
                  <a:moveTo>
                    <a:pt x="20129" y="0"/>
                  </a:moveTo>
                  <a:lnTo>
                    <a:pt x="9766" y="0"/>
                  </a:lnTo>
                  <a:lnTo>
                    <a:pt x="9766" y="3174"/>
                  </a:lnTo>
                  <a:lnTo>
                    <a:pt x="11849" y="3911"/>
                  </a:lnTo>
                  <a:lnTo>
                    <a:pt x="16838" y="5581"/>
                  </a:lnTo>
                  <a:lnTo>
                    <a:pt x="23239" y="8202"/>
                  </a:lnTo>
                  <a:lnTo>
                    <a:pt x="30428" y="12078"/>
                  </a:lnTo>
                  <a:lnTo>
                    <a:pt x="37782" y="17513"/>
                  </a:lnTo>
                  <a:lnTo>
                    <a:pt x="41084" y="20612"/>
                  </a:lnTo>
                  <a:lnTo>
                    <a:pt x="45389" y="20612"/>
                  </a:lnTo>
                  <a:lnTo>
                    <a:pt x="46469" y="19532"/>
                  </a:lnTo>
                  <a:lnTo>
                    <a:pt x="47751" y="18186"/>
                  </a:lnTo>
                  <a:lnTo>
                    <a:pt x="47751" y="11391"/>
                  </a:lnTo>
                  <a:lnTo>
                    <a:pt x="36233" y="4584"/>
                  </a:lnTo>
                  <a:lnTo>
                    <a:pt x="20129" y="0"/>
                  </a:lnTo>
                  <a:close/>
                </a:path>
                <a:path w="51435" h="100964">
                  <a:moveTo>
                    <a:pt x="9016" y="33413"/>
                  </a:moveTo>
                  <a:lnTo>
                    <a:pt x="0" y="33413"/>
                  </a:lnTo>
                  <a:lnTo>
                    <a:pt x="0" y="36575"/>
                  </a:lnTo>
                  <a:lnTo>
                    <a:pt x="2082" y="37312"/>
                  </a:lnTo>
                  <a:lnTo>
                    <a:pt x="6129" y="38847"/>
                  </a:lnTo>
                  <a:lnTo>
                    <a:pt x="11461" y="41325"/>
                  </a:lnTo>
                  <a:lnTo>
                    <a:pt x="17727" y="45099"/>
                  </a:lnTo>
                  <a:lnTo>
                    <a:pt x="24574" y="50520"/>
                  </a:lnTo>
                  <a:lnTo>
                    <a:pt x="27812" y="53416"/>
                  </a:lnTo>
                  <a:lnTo>
                    <a:pt x="34480" y="53416"/>
                  </a:lnTo>
                  <a:lnTo>
                    <a:pt x="34480" y="44653"/>
                  </a:lnTo>
                  <a:lnTo>
                    <a:pt x="29156" y="41325"/>
                  </a:lnTo>
                  <a:lnTo>
                    <a:pt x="24104" y="38265"/>
                  </a:lnTo>
                  <a:lnTo>
                    <a:pt x="9016" y="33413"/>
                  </a:lnTo>
                  <a:close/>
                </a:path>
                <a:path w="51435" h="100964">
                  <a:moveTo>
                    <a:pt x="3301" y="72745"/>
                  </a:moveTo>
                  <a:lnTo>
                    <a:pt x="1066" y="72745"/>
                  </a:lnTo>
                  <a:lnTo>
                    <a:pt x="1066" y="76174"/>
                  </a:lnTo>
                  <a:lnTo>
                    <a:pt x="3022" y="76720"/>
                  </a:lnTo>
                  <a:lnTo>
                    <a:pt x="9773" y="78902"/>
                  </a:lnTo>
                  <a:lnTo>
                    <a:pt x="18576" y="82503"/>
                  </a:lnTo>
                  <a:lnTo>
                    <a:pt x="28747" y="88113"/>
                  </a:lnTo>
                  <a:lnTo>
                    <a:pt x="39598" y="96316"/>
                  </a:lnTo>
                  <a:lnTo>
                    <a:pt x="43980" y="100355"/>
                  </a:lnTo>
                  <a:lnTo>
                    <a:pt x="48818" y="100355"/>
                  </a:lnTo>
                  <a:lnTo>
                    <a:pt x="51180" y="97599"/>
                  </a:lnTo>
                  <a:lnTo>
                    <a:pt x="51180" y="87160"/>
                  </a:lnTo>
                  <a:lnTo>
                    <a:pt x="31711" y="79476"/>
                  </a:lnTo>
                  <a:lnTo>
                    <a:pt x="26478" y="77476"/>
                  </a:lnTo>
                  <a:lnTo>
                    <a:pt x="19645" y="75268"/>
                  </a:lnTo>
                  <a:lnTo>
                    <a:pt x="11743" y="73481"/>
                  </a:lnTo>
                  <a:lnTo>
                    <a:pt x="3301" y="727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002637" y="2962642"/>
              <a:ext cx="51435" cy="100965"/>
            </a:xfrm>
            <a:custGeom>
              <a:avLst/>
              <a:gdLst/>
              <a:ahLst/>
              <a:cxnLst/>
              <a:rect l="l" t="t" r="r" b="b"/>
              <a:pathLst>
                <a:path w="51435" h="100964">
                  <a:moveTo>
                    <a:pt x="11849" y="3911"/>
                  </a:moveTo>
                  <a:lnTo>
                    <a:pt x="9766" y="3174"/>
                  </a:lnTo>
                  <a:lnTo>
                    <a:pt x="9766" y="2273"/>
                  </a:lnTo>
                  <a:lnTo>
                    <a:pt x="9766" y="1828"/>
                  </a:lnTo>
                  <a:lnTo>
                    <a:pt x="9766" y="0"/>
                  </a:lnTo>
                  <a:lnTo>
                    <a:pt x="11785" y="0"/>
                  </a:lnTo>
                  <a:lnTo>
                    <a:pt x="12788" y="0"/>
                  </a:lnTo>
                  <a:lnTo>
                    <a:pt x="20129" y="0"/>
                  </a:lnTo>
                  <a:lnTo>
                    <a:pt x="25920" y="1663"/>
                  </a:lnTo>
                  <a:lnTo>
                    <a:pt x="28816" y="2501"/>
                  </a:lnTo>
                  <a:lnTo>
                    <a:pt x="36233" y="4584"/>
                  </a:lnTo>
                  <a:lnTo>
                    <a:pt x="39687" y="6603"/>
                  </a:lnTo>
                  <a:lnTo>
                    <a:pt x="41414" y="7619"/>
                  </a:lnTo>
                  <a:lnTo>
                    <a:pt x="47751" y="11391"/>
                  </a:lnTo>
                  <a:lnTo>
                    <a:pt x="47751" y="14401"/>
                  </a:lnTo>
                  <a:lnTo>
                    <a:pt x="47751" y="15900"/>
                  </a:lnTo>
                  <a:lnTo>
                    <a:pt x="47751" y="18186"/>
                  </a:lnTo>
                  <a:lnTo>
                    <a:pt x="46888" y="19088"/>
                  </a:lnTo>
                  <a:lnTo>
                    <a:pt x="46469" y="19532"/>
                  </a:lnTo>
                  <a:lnTo>
                    <a:pt x="45389" y="20612"/>
                  </a:lnTo>
                  <a:lnTo>
                    <a:pt x="44361" y="20612"/>
                  </a:lnTo>
                  <a:lnTo>
                    <a:pt x="43840" y="20612"/>
                  </a:lnTo>
                  <a:lnTo>
                    <a:pt x="41084" y="20612"/>
                  </a:lnTo>
                  <a:lnTo>
                    <a:pt x="38874" y="18554"/>
                  </a:lnTo>
                  <a:lnTo>
                    <a:pt x="37782" y="17513"/>
                  </a:lnTo>
                  <a:lnTo>
                    <a:pt x="30428" y="12078"/>
                  </a:lnTo>
                  <a:lnTo>
                    <a:pt x="23239" y="8202"/>
                  </a:lnTo>
                  <a:lnTo>
                    <a:pt x="16838" y="5581"/>
                  </a:lnTo>
                  <a:lnTo>
                    <a:pt x="11849" y="3911"/>
                  </a:lnTo>
                  <a:close/>
                </a:path>
                <a:path w="51435" h="100964">
                  <a:moveTo>
                    <a:pt x="2082" y="37312"/>
                  </a:moveTo>
                  <a:lnTo>
                    <a:pt x="0" y="36575"/>
                  </a:lnTo>
                  <a:lnTo>
                    <a:pt x="0" y="35763"/>
                  </a:lnTo>
                  <a:lnTo>
                    <a:pt x="0" y="35369"/>
                  </a:lnTo>
                  <a:lnTo>
                    <a:pt x="0" y="33413"/>
                  </a:lnTo>
                  <a:lnTo>
                    <a:pt x="1930" y="33413"/>
                  </a:lnTo>
                  <a:lnTo>
                    <a:pt x="2895" y="33413"/>
                  </a:lnTo>
                  <a:lnTo>
                    <a:pt x="9016" y="33413"/>
                  </a:lnTo>
                  <a:lnTo>
                    <a:pt x="14452" y="35166"/>
                  </a:lnTo>
                  <a:lnTo>
                    <a:pt x="17170" y="36042"/>
                  </a:lnTo>
                  <a:lnTo>
                    <a:pt x="24104" y="38265"/>
                  </a:lnTo>
                  <a:lnTo>
                    <a:pt x="27431" y="40284"/>
                  </a:lnTo>
                  <a:lnTo>
                    <a:pt x="29095" y="41287"/>
                  </a:lnTo>
                  <a:lnTo>
                    <a:pt x="34480" y="44653"/>
                  </a:lnTo>
                  <a:lnTo>
                    <a:pt x="34480" y="47269"/>
                  </a:lnTo>
                  <a:lnTo>
                    <a:pt x="34480" y="48564"/>
                  </a:lnTo>
                  <a:lnTo>
                    <a:pt x="34480" y="53416"/>
                  </a:lnTo>
                  <a:lnTo>
                    <a:pt x="32003" y="53416"/>
                  </a:lnTo>
                  <a:lnTo>
                    <a:pt x="30772" y="53416"/>
                  </a:lnTo>
                  <a:lnTo>
                    <a:pt x="27812" y="53416"/>
                  </a:lnTo>
                  <a:lnTo>
                    <a:pt x="25653" y="51485"/>
                  </a:lnTo>
                  <a:lnTo>
                    <a:pt x="24574" y="50520"/>
                  </a:lnTo>
                  <a:lnTo>
                    <a:pt x="17727" y="45099"/>
                  </a:lnTo>
                  <a:lnTo>
                    <a:pt x="11461" y="41325"/>
                  </a:lnTo>
                  <a:lnTo>
                    <a:pt x="6129" y="38847"/>
                  </a:lnTo>
                  <a:lnTo>
                    <a:pt x="2082" y="37312"/>
                  </a:lnTo>
                  <a:close/>
                </a:path>
                <a:path w="51435" h="100964">
                  <a:moveTo>
                    <a:pt x="3022" y="76720"/>
                  </a:moveTo>
                  <a:lnTo>
                    <a:pt x="1066" y="76174"/>
                  </a:lnTo>
                  <a:lnTo>
                    <a:pt x="1066" y="75095"/>
                  </a:lnTo>
                  <a:lnTo>
                    <a:pt x="1066" y="74561"/>
                  </a:lnTo>
                  <a:lnTo>
                    <a:pt x="1066" y="72745"/>
                  </a:lnTo>
                  <a:lnTo>
                    <a:pt x="2552" y="72745"/>
                  </a:lnTo>
                  <a:lnTo>
                    <a:pt x="3301" y="72745"/>
                  </a:lnTo>
                  <a:lnTo>
                    <a:pt x="51180" y="87160"/>
                  </a:lnTo>
                  <a:lnTo>
                    <a:pt x="51180" y="92633"/>
                  </a:lnTo>
                  <a:lnTo>
                    <a:pt x="51180" y="95376"/>
                  </a:lnTo>
                  <a:lnTo>
                    <a:pt x="51180" y="97599"/>
                  </a:lnTo>
                  <a:lnTo>
                    <a:pt x="50368" y="98539"/>
                  </a:lnTo>
                  <a:lnTo>
                    <a:pt x="49974" y="99009"/>
                  </a:lnTo>
                  <a:lnTo>
                    <a:pt x="48818" y="100355"/>
                  </a:lnTo>
                  <a:lnTo>
                    <a:pt x="47612" y="100355"/>
                  </a:lnTo>
                  <a:lnTo>
                    <a:pt x="47002" y="100355"/>
                  </a:lnTo>
                  <a:lnTo>
                    <a:pt x="43980" y="100355"/>
                  </a:lnTo>
                  <a:lnTo>
                    <a:pt x="41059" y="97662"/>
                  </a:lnTo>
                  <a:lnTo>
                    <a:pt x="39598" y="96316"/>
                  </a:lnTo>
                  <a:lnTo>
                    <a:pt x="28747" y="88113"/>
                  </a:lnTo>
                  <a:lnTo>
                    <a:pt x="18576" y="82503"/>
                  </a:lnTo>
                  <a:lnTo>
                    <a:pt x="9773" y="78902"/>
                  </a:lnTo>
                  <a:lnTo>
                    <a:pt x="3022" y="76720"/>
                  </a:lnTo>
                  <a:close/>
                </a:path>
              </a:pathLst>
            </a:custGeom>
            <a:ln w="39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object 58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4128661" y="2944312"/>
            <a:ext cx="431374" cy="134391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130213" y="3184554"/>
            <a:ext cx="250278" cy="124993"/>
          </a:xfrm>
          <a:prstGeom prst="rect">
            <a:avLst/>
          </a:prstGeom>
        </p:spPr>
      </p:pic>
      <p:sp>
        <p:nvSpPr>
          <p:cNvPr id="60" name="object 60"/>
          <p:cNvSpPr/>
          <p:nvPr/>
        </p:nvSpPr>
        <p:spPr>
          <a:xfrm>
            <a:off x="1433024" y="3196403"/>
            <a:ext cx="46990" cy="99060"/>
          </a:xfrm>
          <a:custGeom>
            <a:avLst/>
            <a:gdLst/>
            <a:ahLst/>
            <a:cxnLst/>
            <a:rect l="l" t="t" r="r" b="b"/>
            <a:pathLst>
              <a:path w="46990" h="99060">
                <a:moveTo>
                  <a:pt x="31318" y="0"/>
                </a:moveTo>
                <a:lnTo>
                  <a:pt x="28828" y="0"/>
                </a:lnTo>
                <a:lnTo>
                  <a:pt x="18668" y="5032"/>
                </a:lnTo>
                <a:lnTo>
                  <a:pt x="11033" y="8290"/>
                </a:lnTo>
                <a:lnTo>
                  <a:pt x="0" y="12255"/>
                </a:lnTo>
                <a:lnTo>
                  <a:pt x="0" y="15824"/>
                </a:lnTo>
                <a:lnTo>
                  <a:pt x="1955" y="15824"/>
                </a:lnTo>
                <a:lnTo>
                  <a:pt x="11722" y="12928"/>
                </a:lnTo>
                <a:lnTo>
                  <a:pt x="16433" y="12928"/>
                </a:lnTo>
                <a:lnTo>
                  <a:pt x="19469" y="16967"/>
                </a:lnTo>
                <a:lnTo>
                  <a:pt x="19469" y="88226"/>
                </a:lnTo>
                <a:lnTo>
                  <a:pt x="16636" y="92608"/>
                </a:lnTo>
                <a:lnTo>
                  <a:pt x="11861" y="94157"/>
                </a:lnTo>
                <a:lnTo>
                  <a:pt x="3441" y="94767"/>
                </a:lnTo>
                <a:lnTo>
                  <a:pt x="3441" y="98602"/>
                </a:lnTo>
                <a:lnTo>
                  <a:pt x="18795" y="98056"/>
                </a:lnTo>
                <a:lnTo>
                  <a:pt x="32664" y="98056"/>
                </a:lnTo>
                <a:lnTo>
                  <a:pt x="46951" y="98602"/>
                </a:lnTo>
                <a:lnTo>
                  <a:pt x="46951" y="94767"/>
                </a:lnTo>
                <a:lnTo>
                  <a:pt x="33883" y="93814"/>
                </a:lnTo>
                <a:lnTo>
                  <a:pt x="31318" y="89446"/>
                </a:lnTo>
                <a:lnTo>
                  <a:pt x="30518" y="83312"/>
                </a:lnTo>
                <a:lnTo>
                  <a:pt x="30518" y="31318"/>
                </a:lnTo>
                <a:lnTo>
                  <a:pt x="313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1" name="object 61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551153" y="3184273"/>
            <a:ext cx="1610563" cy="125818"/>
          </a:xfrm>
          <a:prstGeom prst="rect">
            <a:avLst/>
          </a:prstGeom>
        </p:spPr>
      </p:pic>
      <p:grpSp>
        <p:nvGrpSpPr>
          <p:cNvPr id="62" name="object 62"/>
          <p:cNvGrpSpPr/>
          <p:nvPr/>
        </p:nvGrpSpPr>
        <p:grpSpPr>
          <a:xfrm>
            <a:off x="3258322" y="3181786"/>
            <a:ext cx="649605" cy="130810"/>
            <a:chOff x="3258322" y="3181786"/>
            <a:chExt cx="649605" cy="130810"/>
          </a:xfrm>
        </p:grpSpPr>
        <p:pic>
          <p:nvPicPr>
            <p:cNvPr id="63" name="object 63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258322" y="3181786"/>
              <a:ext cx="594866" cy="128640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3863873" y="3197948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5" name="object 65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4027735" y="3193242"/>
            <a:ext cx="71056" cy="104863"/>
          </a:xfrm>
          <a:prstGeom prst="rect">
            <a:avLst/>
          </a:prstGeom>
        </p:spPr>
      </p:pic>
      <p:grpSp>
        <p:nvGrpSpPr>
          <p:cNvPr id="66" name="object 66"/>
          <p:cNvGrpSpPr/>
          <p:nvPr/>
        </p:nvGrpSpPr>
        <p:grpSpPr>
          <a:xfrm>
            <a:off x="4217587" y="3181786"/>
            <a:ext cx="925830" cy="130810"/>
            <a:chOff x="4217587" y="3181786"/>
            <a:chExt cx="925830" cy="130810"/>
          </a:xfrm>
        </p:grpSpPr>
        <p:pic>
          <p:nvPicPr>
            <p:cNvPr id="67" name="object 67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217587" y="3181786"/>
              <a:ext cx="868419" cy="128308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5099266" y="3197948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15" y="0"/>
                  </a:lnTo>
                  <a:lnTo>
                    <a:pt x="38315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9" name="object 69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5244345" y="3184150"/>
            <a:ext cx="578365" cy="125336"/>
          </a:xfrm>
          <a:prstGeom prst="rect">
            <a:avLst/>
          </a:prstGeom>
        </p:spPr>
      </p:pic>
      <p:sp>
        <p:nvSpPr>
          <p:cNvPr id="70" name="object 70"/>
          <p:cNvSpPr/>
          <p:nvPr/>
        </p:nvSpPr>
        <p:spPr>
          <a:xfrm>
            <a:off x="1130213" y="3419666"/>
            <a:ext cx="108585" cy="125095"/>
          </a:xfrm>
          <a:custGeom>
            <a:avLst/>
            <a:gdLst/>
            <a:ahLst/>
            <a:cxnLst/>
            <a:rect l="l" t="t" r="r" b="b"/>
            <a:pathLst>
              <a:path w="108584" h="125095">
                <a:moveTo>
                  <a:pt x="0" y="0"/>
                </a:moveTo>
                <a:lnTo>
                  <a:pt x="0" y="124993"/>
                </a:lnTo>
                <a:lnTo>
                  <a:pt x="108305" y="624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1" name="object 71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336316" y="3416902"/>
            <a:ext cx="808372" cy="128842"/>
          </a:xfrm>
          <a:prstGeom prst="rect">
            <a:avLst/>
          </a:prstGeom>
        </p:spPr>
      </p:pic>
      <p:sp>
        <p:nvSpPr>
          <p:cNvPr id="72" name="object 72"/>
          <p:cNvSpPr/>
          <p:nvPr/>
        </p:nvSpPr>
        <p:spPr>
          <a:xfrm>
            <a:off x="2213762" y="3433262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4">
                <a:moveTo>
                  <a:pt x="20129" y="0"/>
                </a:moveTo>
                <a:lnTo>
                  <a:pt x="9766" y="0"/>
                </a:lnTo>
                <a:lnTo>
                  <a:pt x="9766" y="3174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4">
                <a:moveTo>
                  <a:pt x="9016" y="33413"/>
                </a:moveTo>
                <a:lnTo>
                  <a:pt x="0" y="33413"/>
                </a:lnTo>
                <a:lnTo>
                  <a:pt x="0" y="36575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4">
                <a:moveTo>
                  <a:pt x="3289" y="72745"/>
                </a:moveTo>
                <a:lnTo>
                  <a:pt x="1066" y="72745"/>
                </a:lnTo>
                <a:lnTo>
                  <a:pt x="1066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7" y="77476"/>
                </a:lnTo>
                <a:lnTo>
                  <a:pt x="19643" y="75268"/>
                </a:lnTo>
                <a:lnTo>
                  <a:pt x="11737" y="73481"/>
                </a:lnTo>
                <a:lnTo>
                  <a:pt x="3289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314918" y="3433063"/>
            <a:ext cx="44450" cy="114300"/>
          </a:xfrm>
          <a:custGeom>
            <a:avLst/>
            <a:gdLst/>
            <a:ahLst/>
            <a:cxnLst/>
            <a:rect l="l" t="t" r="r" b="b"/>
            <a:pathLst>
              <a:path w="44450" h="114300">
                <a:moveTo>
                  <a:pt x="43840" y="0"/>
                </a:moveTo>
                <a:lnTo>
                  <a:pt x="38328" y="0"/>
                </a:lnTo>
                <a:lnTo>
                  <a:pt x="38328" y="109220"/>
                </a:lnTo>
                <a:lnTo>
                  <a:pt x="0" y="109220"/>
                </a:lnTo>
                <a:lnTo>
                  <a:pt x="0" y="114300"/>
                </a:lnTo>
                <a:lnTo>
                  <a:pt x="43840" y="114300"/>
                </a:lnTo>
                <a:lnTo>
                  <a:pt x="43840" y="109220"/>
                </a:lnTo>
                <a:lnTo>
                  <a:pt x="438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4" name="object 74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2458916" y="3418991"/>
            <a:ext cx="1069581" cy="126352"/>
          </a:xfrm>
          <a:prstGeom prst="rect">
            <a:avLst/>
          </a:prstGeom>
        </p:spPr>
      </p:pic>
      <p:sp>
        <p:nvSpPr>
          <p:cNvPr id="75" name="object 75"/>
          <p:cNvSpPr/>
          <p:nvPr/>
        </p:nvSpPr>
        <p:spPr>
          <a:xfrm>
            <a:off x="3628225" y="3416909"/>
            <a:ext cx="650240" cy="130810"/>
          </a:xfrm>
          <a:custGeom>
            <a:avLst/>
            <a:gdLst/>
            <a:ahLst/>
            <a:cxnLst/>
            <a:rect l="l" t="t" r="r" b="b"/>
            <a:pathLst>
              <a:path w="650239" h="130810">
                <a:moveTo>
                  <a:pt x="43840" y="0"/>
                </a:moveTo>
                <a:lnTo>
                  <a:pt x="0" y="0"/>
                </a:lnTo>
                <a:lnTo>
                  <a:pt x="0" y="5080"/>
                </a:lnTo>
                <a:lnTo>
                  <a:pt x="0" y="114300"/>
                </a:lnTo>
                <a:lnTo>
                  <a:pt x="5511" y="114300"/>
                </a:lnTo>
                <a:lnTo>
                  <a:pt x="5511" y="5080"/>
                </a:lnTo>
                <a:lnTo>
                  <a:pt x="43840" y="5080"/>
                </a:lnTo>
                <a:lnTo>
                  <a:pt x="43840" y="0"/>
                </a:lnTo>
                <a:close/>
              </a:path>
              <a:path w="650239" h="130810">
                <a:moveTo>
                  <a:pt x="117297" y="79070"/>
                </a:moveTo>
                <a:lnTo>
                  <a:pt x="107937" y="65392"/>
                </a:lnTo>
                <a:lnTo>
                  <a:pt x="107530" y="65189"/>
                </a:lnTo>
                <a:lnTo>
                  <a:pt x="106934" y="64909"/>
                </a:lnTo>
                <a:lnTo>
                  <a:pt x="106934" y="81826"/>
                </a:lnTo>
                <a:lnTo>
                  <a:pt x="106934" y="98869"/>
                </a:lnTo>
                <a:lnTo>
                  <a:pt x="101942" y="104660"/>
                </a:lnTo>
                <a:lnTo>
                  <a:pt x="96354" y="111252"/>
                </a:lnTo>
                <a:lnTo>
                  <a:pt x="79857" y="111252"/>
                </a:lnTo>
                <a:lnTo>
                  <a:pt x="74333" y="105930"/>
                </a:lnTo>
                <a:lnTo>
                  <a:pt x="67792" y="99542"/>
                </a:lnTo>
                <a:lnTo>
                  <a:pt x="67792" y="89306"/>
                </a:lnTo>
                <a:lnTo>
                  <a:pt x="68033" y="84366"/>
                </a:lnTo>
                <a:lnTo>
                  <a:pt x="69723" y="78181"/>
                </a:lnTo>
                <a:lnTo>
                  <a:pt x="74307" y="71526"/>
                </a:lnTo>
                <a:lnTo>
                  <a:pt x="83223" y="65189"/>
                </a:lnTo>
                <a:lnTo>
                  <a:pt x="95618" y="70916"/>
                </a:lnTo>
                <a:lnTo>
                  <a:pt x="101003" y="76034"/>
                </a:lnTo>
                <a:lnTo>
                  <a:pt x="106934" y="81826"/>
                </a:lnTo>
                <a:lnTo>
                  <a:pt x="106934" y="64909"/>
                </a:lnTo>
                <a:lnTo>
                  <a:pt x="95681" y="59397"/>
                </a:lnTo>
                <a:lnTo>
                  <a:pt x="101676" y="56908"/>
                </a:lnTo>
                <a:lnTo>
                  <a:pt x="105105" y="55486"/>
                </a:lnTo>
                <a:lnTo>
                  <a:pt x="109550" y="50571"/>
                </a:lnTo>
                <a:lnTo>
                  <a:pt x="114401" y="45123"/>
                </a:lnTo>
                <a:lnTo>
                  <a:pt x="114401" y="28549"/>
                </a:lnTo>
                <a:lnTo>
                  <a:pt x="110705" y="25184"/>
                </a:lnTo>
                <a:lnTo>
                  <a:pt x="104368" y="19532"/>
                </a:lnTo>
                <a:lnTo>
                  <a:pt x="104305" y="29019"/>
                </a:lnTo>
                <a:lnTo>
                  <a:pt x="104305" y="43573"/>
                </a:lnTo>
                <a:lnTo>
                  <a:pt x="101142" y="48615"/>
                </a:lnTo>
                <a:lnTo>
                  <a:pt x="97637" y="54279"/>
                </a:lnTo>
                <a:lnTo>
                  <a:pt x="90830" y="56908"/>
                </a:lnTo>
                <a:lnTo>
                  <a:pt x="78981" y="52184"/>
                </a:lnTo>
                <a:lnTo>
                  <a:pt x="69621" y="43434"/>
                </a:lnTo>
                <a:lnTo>
                  <a:pt x="69621" y="29895"/>
                </a:lnTo>
                <a:lnTo>
                  <a:pt x="79184" y="19532"/>
                </a:lnTo>
                <a:lnTo>
                  <a:pt x="93992" y="19532"/>
                </a:lnTo>
                <a:lnTo>
                  <a:pt x="98780" y="23901"/>
                </a:lnTo>
                <a:lnTo>
                  <a:pt x="104305" y="29019"/>
                </a:lnTo>
                <a:lnTo>
                  <a:pt x="104305" y="19481"/>
                </a:lnTo>
                <a:lnTo>
                  <a:pt x="99593" y="15278"/>
                </a:lnTo>
                <a:lnTo>
                  <a:pt x="76555" y="15278"/>
                </a:lnTo>
                <a:lnTo>
                  <a:pt x="59512" y="28549"/>
                </a:lnTo>
                <a:lnTo>
                  <a:pt x="59512" y="46062"/>
                </a:lnTo>
                <a:lnTo>
                  <a:pt x="63220" y="51384"/>
                </a:lnTo>
                <a:lnTo>
                  <a:pt x="67462" y="57581"/>
                </a:lnTo>
                <a:lnTo>
                  <a:pt x="78714" y="63030"/>
                </a:lnTo>
                <a:lnTo>
                  <a:pt x="72161" y="66230"/>
                </a:lnTo>
                <a:lnTo>
                  <a:pt x="64909" y="71259"/>
                </a:lnTo>
                <a:lnTo>
                  <a:pt x="59042" y="78727"/>
                </a:lnTo>
                <a:lnTo>
                  <a:pt x="56616" y="89306"/>
                </a:lnTo>
                <a:lnTo>
                  <a:pt x="56616" y="99809"/>
                </a:lnTo>
                <a:lnTo>
                  <a:pt x="64223" y="107149"/>
                </a:lnTo>
                <a:lnTo>
                  <a:pt x="73050" y="115570"/>
                </a:lnTo>
                <a:lnTo>
                  <a:pt x="99593" y="115570"/>
                </a:lnTo>
                <a:lnTo>
                  <a:pt x="104914" y="111252"/>
                </a:lnTo>
                <a:lnTo>
                  <a:pt x="107873" y="108839"/>
                </a:lnTo>
                <a:lnTo>
                  <a:pt x="117297" y="101015"/>
                </a:lnTo>
                <a:lnTo>
                  <a:pt x="117297" y="79070"/>
                </a:lnTo>
                <a:close/>
              </a:path>
              <a:path w="650239" h="130810">
                <a:moveTo>
                  <a:pt x="192151" y="66078"/>
                </a:moveTo>
                <a:lnTo>
                  <a:pt x="181660" y="25285"/>
                </a:lnTo>
                <a:lnTo>
                  <a:pt x="179920" y="23355"/>
                </a:lnTo>
                <a:lnTo>
                  <a:pt x="179920" y="65201"/>
                </a:lnTo>
                <a:lnTo>
                  <a:pt x="179870" y="72936"/>
                </a:lnTo>
                <a:lnTo>
                  <a:pt x="179425" y="81318"/>
                </a:lnTo>
                <a:lnTo>
                  <a:pt x="178193" y="90741"/>
                </a:lnTo>
                <a:lnTo>
                  <a:pt x="175768" y="99745"/>
                </a:lnTo>
                <a:lnTo>
                  <a:pt x="171526" y="111264"/>
                </a:lnTo>
                <a:lnTo>
                  <a:pt x="154279" y="111264"/>
                </a:lnTo>
                <a:lnTo>
                  <a:pt x="149974" y="102514"/>
                </a:lnTo>
                <a:lnTo>
                  <a:pt x="148386" y="98856"/>
                </a:lnTo>
                <a:lnTo>
                  <a:pt x="146723" y="92811"/>
                </a:lnTo>
                <a:lnTo>
                  <a:pt x="146608" y="92443"/>
                </a:lnTo>
                <a:lnTo>
                  <a:pt x="145186" y="81826"/>
                </a:lnTo>
                <a:lnTo>
                  <a:pt x="144614" y="66078"/>
                </a:lnTo>
                <a:lnTo>
                  <a:pt x="144602" y="65201"/>
                </a:lnTo>
                <a:lnTo>
                  <a:pt x="144868" y="51917"/>
                </a:lnTo>
                <a:lnTo>
                  <a:pt x="146824" y="36804"/>
                </a:lnTo>
                <a:lnTo>
                  <a:pt x="152120" y="24561"/>
                </a:lnTo>
                <a:lnTo>
                  <a:pt x="162433" y="19532"/>
                </a:lnTo>
                <a:lnTo>
                  <a:pt x="167640" y="20243"/>
                </a:lnTo>
                <a:lnTo>
                  <a:pt x="173380" y="25285"/>
                </a:lnTo>
                <a:lnTo>
                  <a:pt x="178041" y="38963"/>
                </a:lnTo>
                <a:lnTo>
                  <a:pt x="179920" y="65201"/>
                </a:lnTo>
                <a:lnTo>
                  <a:pt x="179920" y="23355"/>
                </a:lnTo>
                <a:lnTo>
                  <a:pt x="177393" y="20561"/>
                </a:lnTo>
                <a:lnTo>
                  <a:pt x="175666" y="19532"/>
                </a:lnTo>
                <a:lnTo>
                  <a:pt x="171170" y="16827"/>
                </a:lnTo>
                <a:lnTo>
                  <a:pt x="162433" y="15290"/>
                </a:lnTo>
                <a:lnTo>
                  <a:pt x="150304" y="15290"/>
                </a:lnTo>
                <a:lnTo>
                  <a:pt x="132384" y="65201"/>
                </a:lnTo>
                <a:lnTo>
                  <a:pt x="132435" y="72936"/>
                </a:lnTo>
                <a:lnTo>
                  <a:pt x="146469" y="110261"/>
                </a:lnTo>
                <a:lnTo>
                  <a:pt x="162433" y="115570"/>
                </a:lnTo>
                <a:lnTo>
                  <a:pt x="174485" y="115570"/>
                </a:lnTo>
                <a:lnTo>
                  <a:pt x="191147" y="81318"/>
                </a:lnTo>
                <a:lnTo>
                  <a:pt x="192151" y="66078"/>
                </a:lnTo>
                <a:close/>
              </a:path>
              <a:path w="650239" h="130810">
                <a:moveTo>
                  <a:pt x="254977" y="31724"/>
                </a:moveTo>
                <a:lnTo>
                  <a:pt x="248843" y="23914"/>
                </a:lnTo>
                <a:lnTo>
                  <a:pt x="245148" y="19126"/>
                </a:lnTo>
                <a:lnTo>
                  <a:pt x="244602" y="18427"/>
                </a:lnTo>
                <a:lnTo>
                  <a:pt x="244602" y="30784"/>
                </a:lnTo>
                <a:lnTo>
                  <a:pt x="244602" y="56235"/>
                </a:lnTo>
                <a:lnTo>
                  <a:pt x="241300" y="62776"/>
                </a:lnTo>
                <a:lnTo>
                  <a:pt x="237934" y="69507"/>
                </a:lnTo>
                <a:lnTo>
                  <a:pt x="231673" y="69507"/>
                </a:lnTo>
                <a:lnTo>
                  <a:pt x="227799" y="69113"/>
                </a:lnTo>
                <a:lnTo>
                  <a:pt x="223697" y="66471"/>
                </a:lnTo>
                <a:lnTo>
                  <a:pt x="223570" y="66471"/>
                </a:lnTo>
                <a:lnTo>
                  <a:pt x="220040" y="58839"/>
                </a:lnTo>
                <a:lnTo>
                  <a:pt x="218605" y="44246"/>
                </a:lnTo>
                <a:lnTo>
                  <a:pt x="218605" y="32397"/>
                </a:lnTo>
                <a:lnTo>
                  <a:pt x="221767" y="25933"/>
                </a:lnTo>
                <a:lnTo>
                  <a:pt x="225209" y="19126"/>
                </a:lnTo>
                <a:lnTo>
                  <a:pt x="236994" y="19126"/>
                </a:lnTo>
                <a:lnTo>
                  <a:pt x="240360" y="24244"/>
                </a:lnTo>
                <a:lnTo>
                  <a:pt x="244602" y="30784"/>
                </a:lnTo>
                <a:lnTo>
                  <a:pt x="244602" y="18427"/>
                </a:lnTo>
                <a:lnTo>
                  <a:pt x="242176" y="15290"/>
                </a:lnTo>
                <a:lnTo>
                  <a:pt x="222516" y="15290"/>
                </a:lnTo>
                <a:lnTo>
                  <a:pt x="212686" y="25933"/>
                </a:lnTo>
                <a:lnTo>
                  <a:pt x="208241" y="30784"/>
                </a:lnTo>
                <a:lnTo>
                  <a:pt x="208241" y="56908"/>
                </a:lnTo>
                <a:lnTo>
                  <a:pt x="221030" y="73342"/>
                </a:lnTo>
                <a:lnTo>
                  <a:pt x="240969" y="73342"/>
                </a:lnTo>
                <a:lnTo>
                  <a:pt x="244500" y="69507"/>
                </a:lnTo>
                <a:lnTo>
                  <a:pt x="254977" y="58191"/>
                </a:lnTo>
                <a:lnTo>
                  <a:pt x="254977" y="31724"/>
                </a:lnTo>
                <a:close/>
              </a:path>
              <a:path w="650239" h="130810">
                <a:moveTo>
                  <a:pt x="298551" y="13538"/>
                </a:moveTo>
                <a:lnTo>
                  <a:pt x="294043" y="10782"/>
                </a:lnTo>
                <a:lnTo>
                  <a:pt x="228371" y="118071"/>
                </a:lnTo>
                <a:lnTo>
                  <a:pt x="232613" y="120827"/>
                </a:lnTo>
                <a:lnTo>
                  <a:pt x="298551" y="13538"/>
                </a:lnTo>
                <a:close/>
              </a:path>
              <a:path w="650239" h="130810">
                <a:moveTo>
                  <a:pt x="317881" y="73952"/>
                </a:moveTo>
                <a:lnTo>
                  <a:pt x="311746" y="66141"/>
                </a:lnTo>
                <a:lnTo>
                  <a:pt x="308051" y="61353"/>
                </a:lnTo>
                <a:lnTo>
                  <a:pt x="307505" y="60655"/>
                </a:lnTo>
                <a:lnTo>
                  <a:pt x="307505" y="72948"/>
                </a:lnTo>
                <a:lnTo>
                  <a:pt x="307505" y="98399"/>
                </a:lnTo>
                <a:lnTo>
                  <a:pt x="300837" y="111671"/>
                </a:lnTo>
                <a:lnTo>
                  <a:pt x="294576" y="111671"/>
                </a:lnTo>
                <a:lnTo>
                  <a:pt x="290703" y="111277"/>
                </a:lnTo>
                <a:lnTo>
                  <a:pt x="286410" y="108508"/>
                </a:lnTo>
                <a:lnTo>
                  <a:pt x="282943" y="101003"/>
                </a:lnTo>
                <a:lnTo>
                  <a:pt x="281508" y="86410"/>
                </a:lnTo>
                <a:lnTo>
                  <a:pt x="281508" y="74625"/>
                </a:lnTo>
                <a:lnTo>
                  <a:pt x="284683" y="68160"/>
                </a:lnTo>
                <a:lnTo>
                  <a:pt x="288112" y="61353"/>
                </a:lnTo>
                <a:lnTo>
                  <a:pt x="299897" y="61353"/>
                </a:lnTo>
                <a:lnTo>
                  <a:pt x="307505" y="72948"/>
                </a:lnTo>
                <a:lnTo>
                  <a:pt x="307505" y="60655"/>
                </a:lnTo>
                <a:lnTo>
                  <a:pt x="305079" y="57518"/>
                </a:lnTo>
                <a:lnTo>
                  <a:pt x="285419" y="57518"/>
                </a:lnTo>
                <a:lnTo>
                  <a:pt x="271145" y="72948"/>
                </a:lnTo>
                <a:lnTo>
                  <a:pt x="271145" y="99136"/>
                </a:lnTo>
                <a:lnTo>
                  <a:pt x="283933" y="115570"/>
                </a:lnTo>
                <a:lnTo>
                  <a:pt x="303872" y="115570"/>
                </a:lnTo>
                <a:lnTo>
                  <a:pt x="307479" y="111671"/>
                </a:lnTo>
                <a:lnTo>
                  <a:pt x="317881" y="100418"/>
                </a:lnTo>
                <a:lnTo>
                  <a:pt x="317881" y="73952"/>
                </a:lnTo>
                <a:close/>
              </a:path>
              <a:path w="650239" h="130810">
                <a:moveTo>
                  <a:pt x="397802" y="43167"/>
                </a:moveTo>
                <a:lnTo>
                  <a:pt x="392760" y="36436"/>
                </a:lnTo>
                <a:lnTo>
                  <a:pt x="386765" y="28359"/>
                </a:lnTo>
                <a:lnTo>
                  <a:pt x="377266" y="23799"/>
                </a:lnTo>
                <a:lnTo>
                  <a:pt x="376059" y="23799"/>
                </a:lnTo>
                <a:lnTo>
                  <a:pt x="376059" y="24853"/>
                </a:lnTo>
                <a:lnTo>
                  <a:pt x="376186" y="25057"/>
                </a:lnTo>
                <a:lnTo>
                  <a:pt x="378650" y="27965"/>
                </a:lnTo>
                <a:lnTo>
                  <a:pt x="381685" y="32499"/>
                </a:lnTo>
                <a:lnTo>
                  <a:pt x="384835" y="39204"/>
                </a:lnTo>
                <a:lnTo>
                  <a:pt x="387642" y="48564"/>
                </a:lnTo>
                <a:lnTo>
                  <a:pt x="388327" y="51790"/>
                </a:lnTo>
                <a:lnTo>
                  <a:pt x="388442" y="52260"/>
                </a:lnTo>
                <a:lnTo>
                  <a:pt x="389610" y="53873"/>
                </a:lnTo>
                <a:lnTo>
                  <a:pt x="390601" y="55156"/>
                </a:lnTo>
                <a:lnTo>
                  <a:pt x="394716" y="55156"/>
                </a:lnTo>
                <a:lnTo>
                  <a:pt x="396189" y="53606"/>
                </a:lnTo>
                <a:lnTo>
                  <a:pt x="397802" y="51790"/>
                </a:lnTo>
                <a:lnTo>
                  <a:pt x="397802" y="43167"/>
                </a:lnTo>
                <a:close/>
              </a:path>
              <a:path w="650239" h="130810">
                <a:moveTo>
                  <a:pt x="401574" y="77724"/>
                </a:moveTo>
                <a:lnTo>
                  <a:pt x="400367" y="77724"/>
                </a:lnTo>
                <a:lnTo>
                  <a:pt x="393839" y="81026"/>
                </a:lnTo>
                <a:lnTo>
                  <a:pt x="384683" y="85318"/>
                </a:lnTo>
                <a:lnTo>
                  <a:pt x="372872" y="90246"/>
                </a:lnTo>
                <a:lnTo>
                  <a:pt x="358406" y="95440"/>
                </a:lnTo>
                <a:lnTo>
                  <a:pt x="357733" y="55156"/>
                </a:lnTo>
                <a:lnTo>
                  <a:pt x="357619" y="47840"/>
                </a:lnTo>
                <a:lnTo>
                  <a:pt x="357517" y="41478"/>
                </a:lnTo>
                <a:lnTo>
                  <a:pt x="357428" y="36436"/>
                </a:lnTo>
                <a:lnTo>
                  <a:pt x="357327" y="29883"/>
                </a:lnTo>
                <a:lnTo>
                  <a:pt x="357225" y="23482"/>
                </a:lnTo>
                <a:lnTo>
                  <a:pt x="357124" y="17246"/>
                </a:lnTo>
                <a:lnTo>
                  <a:pt x="361848" y="14617"/>
                </a:lnTo>
                <a:lnTo>
                  <a:pt x="361848" y="12192"/>
                </a:lnTo>
                <a:lnTo>
                  <a:pt x="356920" y="10579"/>
                </a:lnTo>
                <a:lnTo>
                  <a:pt x="347637" y="9499"/>
                </a:lnTo>
                <a:lnTo>
                  <a:pt x="347738" y="10579"/>
                </a:lnTo>
                <a:lnTo>
                  <a:pt x="347776" y="10909"/>
                </a:lnTo>
                <a:lnTo>
                  <a:pt x="347878" y="12192"/>
                </a:lnTo>
                <a:lnTo>
                  <a:pt x="348602" y="32499"/>
                </a:lnTo>
                <a:lnTo>
                  <a:pt x="348703" y="36436"/>
                </a:lnTo>
                <a:lnTo>
                  <a:pt x="349173" y="65697"/>
                </a:lnTo>
                <a:lnTo>
                  <a:pt x="349211" y="67703"/>
                </a:lnTo>
                <a:lnTo>
                  <a:pt x="349326" y="74485"/>
                </a:lnTo>
                <a:lnTo>
                  <a:pt x="349377" y="77724"/>
                </a:lnTo>
                <a:lnTo>
                  <a:pt x="349491" y="84861"/>
                </a:lnTo>
                <a:lnTo>
                  <a:pt x="349592" y="90817"/>
                </a:lnTo>
                <a:lnTo>
                  <a:pt x="349719" y="98196"/>
                </a:lnTo>
                <a:lnTo>
                  <a:pt x="348170" y="98729"/>
                </a:lnTo>
                <a:lnTo>
                  <a:pt x="338670" y="101231"/>
                </a:lnTo>
                <a:lnTo>
                  <a:pt x="333692" y="101968"/>
                </a:lnTo>
                <a:lnTo>
                  <a:pt x="336550" y="109651"/>
                </a:lnTo>
                <a:lnTo>
                  <a:pt x="336651" y="109918"/>
                </a:lnTo>
                <a:lnTo>
                  <a:pt x="337997" y="112547"/>
                </a:lnTo>
                <a:lnTo>
                  <a:pt x="339280" y="114896"/>
                </a:lnTo>
                <a:lnTo>
                  <a:pt x="342582" y="114896"/>
                </a:lnTo>
                <a:lnTo>
                  <a:pt x="342671" y="113322"/>
                </a:lnTo>
                <a:lnTo>
                  <a:pt x="342722" y="112547"/>
                </a:lnTo>
                <a:lnTo>
                  <a:pt x="342811" y="111125"/>
                </a:lnTo>
                <a:lnTo>
                  <a:pt x="342912" y="109651"/>
                </a:lnTo>
                <a:lnTo>
                  <a:pt x="353822" y="105537"/>
                </a:lnTo>
                <a:lnTo>
                  <a:pt x="367995" y="99402"/>
                </a:lnTo>
                <a:lnTo>
                  <a:pt x="375475" y="95440"/>
                </a:lnTo>
                <a:lnTo>
                  <a:pt x="384213" y="90817"/>
                </a:lnTo>
                <a:lnTo>
                  <a:pt x="401574" y="79209"/>
                </a:lnTo>
                <a:lnTo>
                  <a:pt x="401574" y="77724"/>
                </a:lnTo>
                <a:close/>
              </a:path>
              <a:path w="650239" h="130810">
                <a:moveTo>
                  <a:pt x="450138" y="111125"/>
                </a:moveTo>
                <a:lnTo>
                  <a:pt x="424980" y="87414"/>
                </a:lnTo>
                <a:lnTo>
                  <a:pt x="420839" y="84861"/>
                </a:lnTo>
                <a:lnTo>
                  <a:pt x="433387" y="41478"/>
                </a:lnTo>
                <a:lnTo>
                  <a:pt x="435216" y="17246"/>
                </a:lnTo>
                <a:lnTo>
                  <a:pt x="435305" y="15760"/>
                </a:lnTo>
                <a:lnTo>
                  <a:pt x="434835" y="15760"/>
                </a:lnTo>
                <a:lnTo>
                  <a:pt x="439902" y="13601"/>
                </a:lnTo>
                <a:lnTo>
                  <a:pt x="439902" y="10909"/>
                </a:lnTo>
                <a:lnTo>
                  <a:pt x="434314" y="9359"/>
                </a:lnTo>
                <a:lnTo>
                  <a:pt x="425551" y="8547"/>
                </a:lnTo>
                <a:lnTo>
                  <a:pt x="425843" y="10579"/>
                </a:lnTo>
                <a:lnTo>
                  <a:pt x="425729" y="27965"/>
                </a:lnTo>
                <a:lnTo>
                  <a:pt x="425627" y="30581"/>
                </a:lnTo>
                <a:lnTo>
                  <a:pt x="423913" y="47840"/>
                </a:lnTo>
                <a:lnTo>
                  <a:pt x="419074" y="67703"/>
                </a:lnTo>
                <a:lnTo>
                  <a:pt x="409727" y="87414"/>
                </a:lnTo>
                <a:lnTo>
                  <a:pt x="409663" y="87553"/>
                </a:lnTo>
                <a:lnTo>
                  <a:pt x="377355" y="118567"/>
                </a:lnTo>
                <a:lnTo>
                  <a:pt x="365950" y="125069"/>
                </a:lnTo>
                <a:lnTo>
                  <a:pt x="365950" y="126758"/>
                </a:lnTo>
                <a:lnTo>
                  <a:pt x="367169" y="126758"/>
                </a:lnTo>
                <a:lnTo>
                  <a:pt x="376783" y="122758"/>
                </a:lnTo>
                <a:lnTo>
                  <a:pt x="413969" y="95161"/>
                </a:lnTo>
                <a:lnTo>
                  <a:pt x="419265" y="87553"/>
                </a:lnTo>
                <a:lnTo>
                  <a:pt x="419354" y="87414"/>
                </a:lnTo>
                <a:lnTo>
                  <a:pt x="440918" y="120357"/>
                </a:lnTo>
                <a:lnTo>
                  <a:pt x="441782" y="121627"/>
                </a:lnTo>
                <a:lnTo>
                  <a:pt x="443001" y="123317"/>
                </a:lnTo>
                <a:lnTo>
                  <a:pt x="450138" y="123317"/>
                </a:lnTo>
                <a:lnTo>
                  <a:pt x="450138" y="111125"/>
                </a:lnTo>
                <a:close/>
              </a:path>
              <a:path w="650239" h="130810">
                <a:moveTo>
                  <a:pt x="590130" y="116382"/>
                </a:moveTo>
                <a:lnTo>
                  <a:pt x="579424" y="107149"/>
                </a:lnTo>
                <a:lnTo>
                  <a:pt x="577062" y="107149"/>
                </a:lnTo>
                <a:lnTo>
                  <a:pt x="570064" y="115303"/>
                </a:lnTo>
                <a:lnTo>
                  <a:pt x="528307" y="115303"/>
                </a:lnTo>
                <a:lnTo>
                  <a:pt x="528307" y="57645"/>
                </a:lnTo>
                <a:lnTo>
                  <a:pt x="578078" y="57645"/>
                </a:lnTo>
                <a:lnTo>
                  <a:pt x="578078" y="55422"/>
                </a:lnTo>
                <a:lnTo>
                  <a:pt x="567499" y="46342"/>
                </a:lnTo>
                <a:lnTo>
                  <a:pt x="565213" y="46342"/>
                </a:lnTo>
                <a:lnTo>
                  <a:pt x="558609" y="54216"/>
                </a:lnTo>
                <a:lnTo>
                  <a:pt x="528307" y="54216"/>
                </a:lnTo>
                <a:lnTo>
                  <a:pt x="528307" y="13271"/>
                </a:lnTo>
                <a:lnTo>
                  <a:pt x="533425" y="11176"/>
                </a:lnTo>
                <a:lnTo>
                  <a:pt x="533425" y="8216"/>
                </a:lnTo>
                <a:lnTo>
                  <a:pt x="528307" y="6400"/>
                </a:lnTo>
                <a:lnTo>
                  <a:pt x="518668" y="5384"/>
                </a:lnTo>
                <a:lnTo>
                  <a:pt x="518922" y="7734"/>
                </a:lnTo>
                <a:lnTo>
                  <a:pt x="519391" y="21971"/>
                </a:lnTo>
                <a:lnTo>
                  <a:pt x="519480" y="115303"/>
                </a:lnTo>
                <a:lnTo>
                  <a:pt x="473481" y="115303"/>
                </a:lnTo>
                <a:lnTo>
                  <a:pt x="468020" y="114363"/>
                </a:lnTo>
                <a:lnTo>
                  <a:pt x="469366" y="119405"/>
                </a:lnTo>
                <a:lnTo>
                  <a:pt x="476034" y="118745"/>
                </a:lnTo>
                <a:lnTo>
                  <a:pt x="590130" y="118745"/>
                </a:lnTo>
                <a:lnTo>
                  <a:pt x="590130" y="116382"/>
                </a:lnTo>
                <a:close/>
              </a:path>
              <a:path w="650239" h="130810">
                <a:moveTo>
                  <a:pt x="649655" y="16154"/>
                </a:moveTo>
                <a:lnTo>
                  <a:pt x="644144" y="16154"/>
                </a:lnTo>
                <a:lnTo>
                  <a:pt x="644144" y="125374"/>
                </a:lnTo>
                <a:lnTo>
                  <a:pt x="605815" y="125374"/>
                </a:lnTo>
                <a:lnTo>
                  <a:pt x="605815" y="130454"/>
                </a:lnTo>
                <a:lnTo>
                  <a:pt x="649655" y="130454"/>
                </a:lnTo>
                <a:lnTo>
                  <a:pt x="649655" y="125374"/>
                </a:lnTo>
                <a:lnTo>
                  <a:pt x="649655" y="161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6" name="object 76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4364901" y="3444056"/>
            <a:ext cx="907023" cy="101219"/>
          </a:xfrm>
          <a:prstGeom prst="rect">
            <a:avLst/>
          </a:prstGeom>
        </p:spPr>
      </p:pic>
      <p:pic>
        <p:nvPicPr>
          <p:cNvPr id="77" name="object 77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130213" y="3654167"/>
            <a:ext cx="796270" cy="125882"/>
          </a:xfrm>
          <a:prstGeom prst="rect">
            <a:avLst/>
          </a:prstGeom>
        </p:spPr>
      </p:pic>
      <p:grpSp>
        <p:nvGrpSpPr>
          <p:cNvPr id="78" name="object 78"/>
          <p:cNvGrpSpPr/>
          <p:nvPr/>
        </p:nvGrpSpPr>
        <p:grpSpPr>
          <a:xfrm>
            <a:off x="2022797" y="3652014"/>
            <a:ext cx="650240" cy="130810"/>
            <a:chOff x="2022797" y="3652014"/>
            <a:chExt cx="650240" cy="130810"/>
          </a:xfrm>
        </p:grpSpPr>
        <p:pic>
          <p:nvPicPr>
            <p:cNvPr id="79" name="object 79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022797" y="3652014"/>
              <a:ext cx="596324" cy="129245"/>
            </a:xfrm>
            <a:prstGeom prst="rect">
              <a:avLst/>
            </a:prstGeom>
          </p:spPr>
        </p:pic>
        <p:sp>
          <p:nvSpPr>
            <p:cNvPr id="80" name="object 80"/>
            <p:cNvSpPr/>
            <p:nvPr/>
          </p:nvSpPr>
          <p:spPr>
            <a:xfrm>
              <a:off x="2628735" y="3668178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28" y="0"/>
                  </a:lnTo>
                  <a:lnTo>
                    <a:pt x="38328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1" name="object 81"/>
          <p:cNvGrpSpPr/>
          <p:nvPr/>
        </p:nvGrpSpPr>
        <p:grpSpPr>
          <a:xfrm>
            <a:off x="2777112" y="3657676"/>
            <a:ext cx="249554" cy="117475"/>
            <a:chOff x="2777112" y="3657676"/>
            <a:chExt cx="249554" cy="117475"/>
          </a:xfrm>
        </p:grpSpPr>
        <p:pic>
          <p:nvPicPr>
            <p:cNvPr id="82" name="object 82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777112" y="3677546"/>
              <a:ext cx="102247" cy="88023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2903173" y="3657676"/>
              <a:ext cx="123456" cy="117386"/>
            </a:xfrm>
            <a:prstGeom prst="rect">
              <a:avLst/>
            </a:prstGeom>
          </p:spPr>
        </p:pic>
      </p:grpSp>
      <p:sp>
        <p:nvSpPr>
          <p:cNvPr id="84" name="object 84"/>
          <p:cNvSpPr/>
          <p:nvPr/>
        </p:nvSpPr>
        <p:spPr>
          <a:xfrm>
            <a:off x="3083817" y="3666631"/>
            <a:ext cx="44450" cy="99060"/>
          </a:xfrm>
          <a:custGeom>
            <a:avLst/>
            <a:gdLst/>
            <a:ahLst/>
            <a:cxnLst/>
            <a:rect l="l" t="t" r="r" b="b"/>
            <a:pathLst>
              <a:path w="44450" h="99060">
                <a:moveTo>
                  <a:pt x="29629" y="0"/>
                </a:moveTo>
                <a:lnTo>
                  <a:pt x="27406" y="0"/>
                </a:lnTo>
                <a:lnTo>
                  <a:pt x="17978" y="4899"/>
                </a:lnTo>
                <a:lnTo>
                  <a:pt x="10688" y="8165"/>
                </a:lnTo>
                <a:lnTo>
                  <a:pt x="0" y="12255"/>
                </a:lnTo>
                <a:lnTo>
                  <a:pt x="0" y="15824"/>
                </a:lnTo>
                <a:lnTo>
                  <a:pt x="1739" y="15824"/>
                </a:lnTo>
                <a:lnTo>
                  <a:pt x="10972" y="12928"/>
                </a:lnTo>
                <a:lnTo>
                  <a:pt x="15354" y="12928"/>
                </a:lnTo>
                <a:lnTo>
                  <a:pt x="18173" y="16764"/>
                </a:lnTo>
                <a:lnTo>
                  <a:pt x="18173" y="88493"/>
                </a:lnTo>
                <a:lnTo>
                  <a:pt x="15620" y="92608"/>
                </a:lnTo>
                <a:lnTo>
                  <a:pt x="11112" y="94157"/>
                </a:lnTo>
                <a:lnTo>
                  <a:pt x="3162" y="94767"/>
                </a:lnTo>
                <a:lnTo>
                  <a:pt x="3162" y="98602"/>
                </a:lnTo>
                <a:lnTo>
                  <a:pt x="17703" y="98056"/>
                </a:lnTo>
                <a:lnTo>
                  <a:pt x="31178" y="98056"/>
                </a:lnTo>
                <a:lnTo>
                  <a:pt x="44373" y="98602"/>
                </a:lnTo>
                <a:lnTo>
                  <a:pt x="44373" y="94767"/>
                </a:lnTo>
                <a:lnTo>
                  <a:pt x="32118" y="93814"/>
                </a:lnTo>
                <a:lnTo>
                  <a:pt x="29629" y="89446"/>
                </a:lnTo>
                <a:lnTo>
                  <a:pt x="28955" y="83578"/>
                </a:lnTo>
                <a:lnTo>
                  <a:pt x="28955" y="31318"/>
                </a:lnTo>
                <a:lnTo>
                  <a:pt x="296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3203613" y="3653491"/>
            <a:ext cx="1799556" cy="127901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5105048" y="3654647"/>
            <a:ext cx="995420" cy="125666"/>
          </a:xfrm>
          <a:prstGeom prst="rect">
            <a:avLst/>
          </a:prstGeom>
        </p:spPr>
      </p:pic>
      <p:pic>
        <p:nvPicPr>
          <p:cNvPr id="87" name="object 87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1259939" y="3889286"/>
            <a:ext cx="3191273" cy="126149"/>
          </a:xfrm>
          <a:prstGeom prst="rect">
            <a:avLst/>
          </a:prstGeom>
        </p:spPr>
      </p:pic>
      <p:grpSp>
        <p:nvGrpSpPr>
          <p:cNvPr id="88" name="object 88"/>
          <p:cNvGrpSpPr/>
          <p:nvPr/>
        </p:nvGrpSpPr>
        <p:grpSpPr>
          <a:xfrm>
            <a:off x="1111580" y="4179697"/>
            <a:ext cx="5554980" cy="21590"/>
            <a:chOff x="1111580" y="4179697"/>
            <a:chExt cx="5554980" cy="21590"/>
          </a:xfrm>
        </p:grpSpPr>
        <p:sp>
          <p:nvSpPr>
            <p:cNvPr id="89" name="object 89"/>
            <p:cNvSpPr/>
            <p:nvPr/>
          </p:nvSpPr>
          <p:spPr>
            <a:xfrm>
              <a:off x="1111580" y="4179696"/>
              <a:ext cx="5553710" cy="20320"/>
            </a:xfrm>
            <a:custGeom>
              <a:avLst/>
              <a:gdLst/>
              <a:ahLst/>
              <a:cxnLst/>
              <a:rect l="l" t="t" r="r" b="b"/>
              <a:pathLst>
                <a:path w="5553709" h="20320">
                  <a:moveTo>
                    <a:pt x="5553253" y="0"/>
                  </a:moveTo>
                  <a:lnTo>
                    <a:pt x="0" y="0"/>
                  </a:lnTo>
                  <a:lnTo>
                    <a:pt x="0" y="20243"/>
                  </a:lnTo>
                  <a:lnTo>
                    <a:pt x="5553253" y="20243"/>
                  </a:lnTo>
                  <a:lnTo>
                    <a:pt x="555325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662877" y="4180332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1111631" y="4180331"/>
              <a:ext cx="5554980" cy="17780"/>
            </a:xfrm>
            <a:custGeom>
              <a:avLst/>
              <a:gdLst/>
              <a:ahLst/>
              <a:cxnLst/>
              <a:rect l="l" t="t" r="r" b="b"/>
              <a:pathLst>
                <a:path w="5554980" h="17779">
                  <a:moveTo>
                    <a:pt x="3136" y="3149"/>
                  </a:moveTo>
                  <a:lnTo>
                    <a:pt x="0" y="3149"/>
                  </a:lnTo>
                  <a:lnTo>
                    <a:pt x="0" y="17259"/>
                  </a:lnTo>
                  <a:lnTo>
                    <a:pt x="3136" y="17259"/>
                  </a:lnTo>
                  <a:lnTo>
                    <a:pt x="3136" y="3149"/>
                  </a:lnTo>
                  <a:close/>
                </a:path>
                <a:path w="5554980" h="17779">
                  <a:moveTo>
                    <a:pt x="5554370" y="0"/>
                  </a:moveTo>
                  <a:lnTo>
                    <a:pt x="5551246" y="0"/>
                  </a:lnTo>
                  <a:lnTo>
                    <a:pt x="5551246" y="3136"/>
                  </a:lnTo>
                  <a:lnTo>
                    <a:pt x="5554370" y="3136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662877" y="418348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3136" y="0"/>
                  </a:moveTo>
                  <a:lnTo>
                    <a:pt x="0" y="0"/>
                  </a:lnTo>
                  <a:lnTo>
                    <a:pt x="0" y="14109"/>
                  </a:lnTo>
                  <a:lnTo>
                    <a:pt x="3136" y="14109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1111631" y="4197578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1111631" y="4197578"/>
              <a:ext cx="5554980" cy="3175"/>
            </a:xfrm>
            <a:custGeom>
              <a:avLst/>
              <a:gdLst/>
              <a:ahLst/>
              <a:cxnLst/>
              <a:rect l="l" t="t" r="r" b="b"/>
              <a:pathLst>
                <a:path w="5554980" h="3175">
                  <a:moveTo>
                    <a:pt x="5551182" y="0"/>
                  </a:moveTo>
                  <a:lnTo>
                    <a:pt x="3136" y="0"/>
                  </a:ln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5551182" y="3136"/>
                  </a:lnTo>
                  <a:lnTo>
                    <a:pt x="5551182" y="0"/>
                  </a:lnTo>
                  <a:close/>
                </a:path>
                <a:path w="5554980" h="3175">
                  <a:moveTo>
                    <a:pt x="5554370" y="0"/>
                  </a:moveTo>
                  <a:lnTo>
                    <a:pt x="5551246" y="0"/>
                  </a:lnTo>
                  <a:lnTo>
                    <a:pt x="5551246" y="3136"/>
                  </a:lnTo>
                  <a:lnTo>
                    <a:pt x="5554370" y="3136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5" name="object 95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3219000" y="4355388"/>
            <a:ext cx="1341036" cy="134391"/>
          </a:xfrm>
          <a:prstGeom prst="rect">
            <a:avLst/>
          </a:prstGeom>
        </p:spPr>
      </p:pic>
      <p:grpSp>
        <p:nvGrpSpPr>
          <p:cNvPr id="96" name="object 96"/>
          <p:cNvGrpSpPr/>
          <p:nvPr/>
        </p:nvGrpSpPr>
        <p:grpSpPr>
          <a:xfrm>
            <a:off x="1128598" y="4602506"/>
            <a:ext cx="549910" cy="135890"/>
            <a:chOff x="1128598" y="4602506"/>
            <a:chExt cx="549910" cy="135890"/>
          </a:xfrm>
        </p:grpSpPr>
        <p:sp>
          <p:nvSpPr>
            <p:cNvPr id="97" name="object 97"/>
            <p:cNvSpPr/>
            <p:nvPr/>
          </p:nvSpPr>
          <p:spPr>
            <a:xfrm>
              <a:off x="1128598" y="4606264"/>
              <a:ext cx="104139" cy="102870"/>
            </a:xfrm>
            <a:custGeom>
              <a:avLst/>
              <a:gdLst/>
              <a:ahLst/>
              <a:cxnLst/>
              <a:rect l="l" t="t" r="r" b="b"/>
              <a:pathLst>
                <a:path w="104140" h="102870">
                  <a:moveTo>
                    <a:pt x="103987" y="4330"/>
                  </a:moveTo>
                  <a:lnTo>
                    <a:pt x="99136" y="4330"/>
                  </a:lnTo>
                  <a:lnTo>
                    <a:pt x="99136" y="98615"/>
                  </a:lnTo>
                  <a:lnTo>
                    <a:pt x="103987" y="98615"/>
                  </a:lnTo>
                  <a:lnTo>
                    <a:pt x="103987" y="4330"/>
                  </a:lnTo>
                  <a:close/>
                </a:path>
                <a:path w="104140" h="102870">
                  <a:moveTo>
                    <a:pt x="103987" y="0"/>
                  </a:moveTo>
                  <a:lnTo>
                    <a:pt x="0" y="0"/>
                  </a:lnTo>
                  <a:lnTo>
                    <a:pt x="0" y="3810"/>
                  </a:lnTo>
                  <a:lnTo>
                    <a:pt x="0" y="99060"/>
                  </a:lnTo>
                  <a:lnTo>
                    <a:pt x="0" y="102870"/>
                  </a:lnTo>
                  <a:lnTo>
                    <a:pt x="103987" y="102870"/>
                  </a:lnTo>
                  <a:lnTo>
                    <a:pt x="103987" y="99060"/>
                  </a:lnTo>
                  <a:lnTo>
                    <a:pt x="4851" y="99060"/>
                  </a:lnTo>
                  <a:lnTo>
                    <a:pt x="4851" y="3810"/>
                  </a:lnTo>
                  <a:lnTo>
                    <a:pt x="103987" y="3810"/>
                  </a:lnTo>
                  <a:lnTo>
                    <a:pt x="1039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8" name="object 98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257979" y="4602506"/>
              <a:ext cx="419912" cy="135780"/>
            </a:xfrm>
            <a:prstGeom prst="rect">
              <a:avLst/>
            </a:prstGeom>
          </p:spPr>
        </p:pic>
      </p:grpSp>
      <p:pic>
        <p:nvPicPr>
          <p:cNvPr id="99" name="object 9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40319" y="4612210"/>
            <a:ext cx="92938" cy="93878"/>
          </a:xfrm>
          <a:prstGeom prst="rect">
            <a:avLst/>
          </a:prstGeom>
        </p:spPr>
      </p:pic>
      <p:sp>
        <p:nvSpPr>
          <p:cNvPr id="100" name="object 100"/>
          <p:cNvSpPr/>
          <p:nvPr/>
        </p:nvSpPr>
        <p:spPr>
          <a:xfrm>
            <a:off x="1882551" y="4628300"/>
            <a:ext cx="83820" cy="63500"/>
          </a:xfrm>
          <a:custGeom>
            <a:avLst/>
            <a:gdLst/>
            <a:ahLst/>
            <a:cxnLst/>
            <a:rect l="l" t="t" r="r" b="b"/>
            <a:pathLst>
              <a:path w="83819" h="63500">
                <a:moveTo>
                  <a:pt x="75298" y="0"/>
                </a:moveTo>
                <a:lnTo>
                  <a:pt x="71729" y="0"/>
                </a:lnTo>
                <a:lnTo>
                  <a:pt x="68237" y="3505"/>
                </a:lnTo>
                <a:lnTo>
                  <a:pt x="18592" y="7340"/>
                </a:lnTo>
                <a:lnTo>
                  <a:pt x="7150" y="7340"/>
                </a:lnTo>
                <a:lnTo>
                  <a:pt x="1752" y="1955"/>
                </a:lnTo>
                <a:lnTo>
                  <a:pt x="139" y="1955"/>
                </a:lnTo>
                <a:lnTo>
                  <a:pt x="139" y="7277"/>
                </a:lnTo>
                <a:lnTo>
                  <a:pt x="8559" y="16433"/>
                </a:lnTo>
                <a:lnTo>
                  <a:pt x="13677" y="16433"/>
                </a:lnTo>
                <a:lnTo>
                  <a:pt x="16167" y="14947"/>
                </a:lnTo>
                <a:lnTo>
                  <a:pt x="26728" y="13443"/>
                </a:lnTo>
                <a:lnTo>
                  <a:pt x="37430" y="12199"/>
                </a:lnTo>
                <a:lnTo>
                  <a:pt x="51831" y="10968"/>
                </a:lnTo>
                <a:lnTo>
                  <a:pt x="70319" y="9969"/>
                </a:lnTo>
                <a:lnTo>
                  <a:pt x="68279" y="24584"/>
                </a:lnTo>
                <a:lnTo>
                  <a:pt x="66396" y="35901"/>
                </a:lnTo>
                <a:lnTo>
                  <a:pt x="63715" y="50114"/>
                </a:lnTo>
                <a:lnTo>
                  <a:pt x="15900" y="54483"/>
                </a:lnTo>
                <a:lnTo>
                  <a:pt x="9169" y="54483"/>
                </a:lnTo>
                <a:lnTo>
                  <a:pt x="3975" y="49974"/>
                </a:lnTo>
                <a:lnTo>
                  <a:pt x="2362" y="48285"/>
                </a:lnTo>
                <a:lnTo>
                  <a:pt x="0" y="48285"/>
                </a:lnTo>
                <a:lnTo>
                  <a:pt x="0" y="51523"/>
                </a:lnTo>
                <a:lnTo>
                  <a:pt x="2565" y="56502"/>
                </a:lnTo>
                <a:lnTo>
                  <a:pt x="10045" y="63449"/>
                </a:lnTo>
                <a:lnTo>
                  <a:pt x="14084" y="63449"/>
                </a:lnTo>
                <a:lnTo>
                  <a:pt x="16840" y="61696"/>
                </a:lnTo>
                <a:lnTo>
                  <a:pt x="40652" y="59108"/>
                </a:lnTo>
                <a:lnTo>
                  <a:pt x="59677" y="57518"/>
                </a:lnTo>
                <a:lnTo>
                  <a:pt x="66344" y="57518"/>
                </a:lnTo>
                <a:lnTo>
                  <a:pt x="75171" y="57924"/>
                </a:lnTo>
                <a:lnTo>
                  <a:pt x="77800" y="57924"/>
                </a:lnTo>
                <a:lnTo>
                  <a:pt x="77800" y="51866"/>
                </a:lnTo>
                <a:lnTo>
                  <a:pt x="71196" y="49504"/>
                </a:lnTo>
                <a:lnTo>
                  <a:pt x="78879" y="13804"/>
                </a:lnTo>
                <a:lnTo>
                  <a:pt x="80822" y="13004"/>
                </a:lnTo>
                <a:lnTo>
                  <a:pt x="83451" y="11658"/>
                </a:lnTo>
                <a:lnTo>
                  <a:pt x="83451" y="8153"/>
                </a:lnTo>
                <a:lnTo>
                  <a:pt x="752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035074" y="4608832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4">
                <a:moveTo>
                  <a:pt x="20129" y="0"/>
                </a:moveTo>
                <a:lnTo>
                  <a:pt x="9766" y="0"/>
                </a:lnTo>
                <a:lnTo>
                  <a:pt x="9766" y="3174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4">
                <a:moveTo>
                  <a:pt x="9016" y="33413"/>
                </a:moveTo>
                <a:lnTo>
                  <a:pt x="0" y="33413"/>
                </a:lnTo>
                <a:lnTo>
                  <a:pt x="0" y="36575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4">
                <a:moveTo>
                  <a:pt x="3289" y="72745"/>
                </a:moveTo>
                <a:lnTo>
                  <a:pt x="1066" y="72745"/>
                </a:lnTo>
                <a:lnTo>
                  <a:pt x="1066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7" y="77476"/>
                </a:lnTo>
                <a:lnTo>
                  <a:pt x="19643" y="75268"/>
                </a:lnTo>
                <a:lnTo>
                  <a:pt x="11737" y="73481"/>
                </a:lnTo>
                <a:lnTo>
                  <a:pt x="3289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2151650" y="4601435"/>
            <a:ext cx="1393328" cy="118332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128598" y="4829741"/>
            <a:ext cx="1036693" cy="126149"/>
          </a:xfrm>
          <a:prstGeom prst="rect">
            <a:avLst/>
          </a:prstGeom>
        </p:spPr>
      </p:pic>
      <p:pic>
        <p:nvPicPr>
          <p:cNvPr id="104" name="object 104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2234393" y="4829674"/>
            <a:ext cx="1392091" cy="126479"/>
          </a:xfrm>
          <a:prstGeom prst="rect">
            <a:avLst/>
          </a:prstGeom>
        </p:spPr>
      </p:pic>
      <p:pic>
        <p:nvPicPr>
          <p:cNvPr id="105" name="object 105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1128598" y="5065193"/>
            <a:ext cx="2910119" cy="126210"/>
          </a:xfrm>
          <a:prstGeom prst="rect">
            <a:avLst/>
          </a:prstGeom>
        </p:spPr>
      </p:pic>
      <p:pic>
        <p:nvPicPr>
          <p:cNvPr id="106" name="object 106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1128598" y="5300965"/>
            <a:ext cx="2087220" cy="124404"/>
          </a:xfrm>
          <a:prstGeom prst="rect">
            <a:avLst/>
          </a:prstGeom>
        </p:spPr>
      </p:pic>
      <p:grpSp>
        <p:nvGrpSpPr>
          <p:cNvPr id="107" name="object 107"/>
          <p:cNvGrpSpPr/>
          <p:nvPr/>
        </p:nvGrpSpPr>
        <p:grpSpPr>
          <a:xfrm>
            <a:off x="1128598" y="5539925"/>
            <a:ext cx="518159" cy="118110"/>
            <a:chOff x="1128598" y="5539925"/>
            <a:chExt cx="518159" cy="118110"/>
          </a:xfrm>
        </p:grpSpPr>
        <p:sp>
          <p:nvSpPr>
            <p:cNvPr id="108" name="object 108"/>
            <p:cNvSpPr/>
            <p:nvPr/>
          </p:nvSpPr>
          <p:spPr>
            <a:xfrm>
              <a:off x="1128598" y="5546064"/>
              <a:ext cx="104139" cy="104139"/>
            </a:xfrm>
            <a:custGeom>
              <a:avLst/>
              <a:gdLst/>
              <a:ahLst/>
              <a:cxnLst/>
              <a:rect l="l" t="t" r="r" b="b"/>
              <a:pathLst>
                <a:path w="104140" h="104139">
                  <a:moveTo>
                    <a:pt x="103987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99060"/>
                  </a:lnTo>
                  <a:lnTo>
                    <a:pt x="0" y="104140"/>
                  </a:lnTo>
                  <a:lnTo>
                    <a:pt x="103987" y="104140"/>
                  </a:lnTo>
                  <a:lnTo>
                    <a:pt x="103987" y="99529"/>
                  </a:lnTo>
                  <a:lnTo>
                    <a:pt x="103987" y="99060"/>
                  </a:lnTo>
                  <a:lnTo>
                    <a:pt x="103987" y="5245"/>
                  </a:lnTo>
                  <a:lnTo>
                    <a:pt x="99136" y="5245"/>
                  </a:lnTo>
                  <a:lnTo>
                    <a:pt x="99136" y="99060"/>
                  </a:lnTo>
                  <a:lnTo>
                    <a:pt x="4851" y="99060"/>
                  </a:lnTo>
                  <a:lnTo>
                    <a:pt x="4851" y="5080"/>
                  </a:lnTo>
                  <a:lnTo>
                    <a:pt x="103987" y="5080"/>
                  </a:lnTo>
                  <a:lnTo>
                    <a:pt x="1039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9" name="object 109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1263906" y="5539925"/>
              <a:ext cx="101399" cy="117525"/>
            </a:xfrm>
            <a:prstGeom prst="rect">
              <a:avLst/>
            </a:prstGeom>
          </p:spPr>
        </p:pic>
        <p:pic>
          <p:nvPicPr>
            <p:cNvPr id="110" name="object 110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1404195" y="5543290"/>
              <a:ext cx="116725" cy="107149"/>
            </a:xfrm>
            <a:prstGeom prst="rect">
              <a:avLst/>
            </a:prstGeom>
          </p:spPr>
        </p:pic>
        <p:pic>
          <p:nvPicPr>
            <p:cNvPr id="111" name="object 111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1540757" y="5550561"/>
              <a:ext cx="105537" cy="103187"/>
            </a:xfrm>
            <a:prstGeom prst="rect">
              <a:avLst/>
            </a:prstGeom>
          </p:spPr>
        </p:pic>
      </p:grpSp>
      <p:sp>
        <p:nvSpPr>
          <p:cNvPr id="112" name="object 112"/>
          <p:cNvSpPr/>
          <p:nvPr/>
        </p:nvSpPr>
        <p:spPr>
          <a:xfrm>
            <a:off x="1691888" y="5567535"/>
            <a:ext cx="62865" cy="86995"/>
          </a:xfrm>
          <a:custGeom>
            <a:avLst/>
            <a:gdLst/>
            <a:ahLst/>
            <a:cxnLst/>
            <a:rect l="l" t="t" r="r" b="b"/>
            <a:pathLst>
              <a:path w="62864" h="86995">
                <a:moveTo>
                  <a:pt x="52870" y="0"/>
                </a:moveTo>
                <a:lnTo>
                  <a:pt x="45262" y="0"/>
                </a:lnTo>
                <a:lnTo>
                  <a:pt x="45262" y="2285"/>
                </a:lnTo>
                <a:lnTo>
                  <a:pt x="51054" y="5054"/>
                </a:lnTo>
                <a:lnTo>
                  <a:pt x="51054" y="9093"/>
                </a:lnTo>
                <a:lnTo>
                  <a:pt x="20353" y="44184"/>
                </a:lnTo>
                <a:lnTo>
                  <a:pt x="0" y="60756"/>
                </a:lnTo>
                <a:lnTo>
                  <a:pt x="0" y="62026"/>
                </a:lnTo>
                <a:lnTo>
                  <a:pt x="876" y="63449"/>
                </a:lnTo>
                <a:lnTo>
                  <a:pt x="2425" y="63449"/>
                </a:lnTo>
                <a:lnTo>
                  <a:pt x="10370" y="58602"/>
                </a:lnTo>
                <a:lnTo>
                  <a:pt x="18503" y="52881"/>
                </a:lnTo>
                <a:lnTo>
                  <a:pt x="28665" y="44375"/>
                </a:lnTo>
                <a:lnTo>
                  <a:pt x="40678" y="32397"/>
                </a:lnTo>
                <a:lnTo>
                  <a:pt x="41884" y="33680"/>
                </a:lnTo>
                <a:lnTo>
                  <a:pt x="41884" y="47142"/>
                </a:lnTo>
                <a:lnTo>
                  <a:pt x="41414" y="68160"/>
                </a:lnTo>
                <a:lnTo>
                  <a:pt x="41148" y="73215"/>
                </a:lnTo>
                <a:lnTo>
                  <a:pt x="39865" y="75844"/>
                </a:lnTo>
                <a:lnTo>
                  <a:pt x="39865" y="80149"/>
                </a:lnTo>
                <a:lnTo>
                  <a:pt x="43243" y="86880"/>
                </a:lnTo>
                <a:lnTo>
                  <a:pt x="48691" y="86880"/>
                </a:lnTo>
                <a:lnTo>
                  <a:pt x="48691" y="68973"/>
                </a:lnTo>
                <a:lnTo>
                  <a:pt x="48425" y="56984"/>
                </a:lnTo>
                <a:lnTo>
                  <a:pt x="48691" y="39674"/>
                </a:lnTo>
                <a:lnTo>
                  <a:pt x="49098" y="37655"/>
                </a:lnTo>
                <a:lnTo>
                  <a:pt x="49771" y="35699"/>
                </a:lnTo>
                <a:lnTo>
                  <a:pt x="49771" y="33210"/>
                </a:lnTo>
                <a:lnTo>
                  <a:pt x="43840" y="29095"/>
                </a:lnTo>
                <a:lnTo>
                  <a:pt x="53340" y="18922"/>
                </a:lnTo>
                <a:lnTo>
                  <a:pt x="58458" y="12801"/>
                </a:lnTo>
                <a:lnTo>
                  <a:pt x="62636" y="11455"/>
                </a:lnTo>
                <a:lnTo>
                  <a:pt x="62636" y="6603"/>
                </a:lnTo>
                <a:lnTo>
                  <a:pt x="57785" y="3441"/>
                </a:lnTo>
                <a:lnTo>
                  <a:pt x="528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1822110" y="5533189"/>
            <a:ext cx="3177701" cy="128703"/>
          </a:xfrm>
          <a:prstGeom prst="rect">
            <a:avLst/>
          </a:prstGeom>
        </p:spPr>
      </p:pic>
      <p:grpSp>
        <p:nvGrpSpPr>
          <p:cNvPr id="114" name="object 114"/>
          <p:cNvGrpSpPr/>
          <p:nvPr/>
        </p:nvGrpSpPr>
        <p:grpSpPr>
          <a:xfrm>
            <a:off x="1122273" y="5773688"/>
            <a:ext cx="520700" cy="121920"/>
            <a:chOff x="1122273" y="5773688"/>
            <a:chExt cx="520700" cy="121920"/>
          </a:xfrm>
        </p:grpSpPr>
        <p:pic>
          <p:nvPicPr>
            <p:cNvPr id="115" name="object 115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1122273" y="5773688"/>
              <a:ext cx="396830" cy="121365"/>
            </a:xfrm>
            <a:prstGeom prst="rect">
              <a:avLst/>
            </a:prstGeom>
          </p:spPr>
        </p:pic>
        <p:pic>
          <p:nvPicPr>
            <p:cNvPr id="116" name="object 116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1547389" y="5786489"/>
              <a:ext cx="95300" cy="95364"/>
            </a:xfrm>
            <a:prstGeom prst="rect">
              <a:avLst/>
            </a:prstGeom>
          </p:spPr>
        </p:pic>
      </p:grpSp>
      <p:pic>
        <p:nvPicPr>
          <p:cNvPr id="117" name="object 117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1710359" y="5770392"/>
            <a:ext cx="2005197" cy="125604"/>
          </a:xfrm>
          <a:prstGeom prst="rect">
            <a:avLst/>
          </a:prstGeom>
        </p:spPr>
      </p:pic>
      <p:sp>
        <p:nvSpPr>
          <p:cNvPr id="118" name="object 118"/>
          <p:cNvSpPr/>
          <p:nvPr/>
        </p:nvSpPr>
        <p:spPr>
          <a:xfrm>
            <a:off x="3785735" y="5778271"/>
            <a:ext cx="16510" cy="111125"/>
          </a:xfrm>
          <a:custGeom>
            <a:avLst/>
            <a:gdLst/>
            <a:ahLst/>
            <a:cxnLst/>
            <a:rect l="l" t="t" r="r" b="b"/>
            <a:pathLst>
              <a:path w="16510" h="111125">
                <a:moveTo>
                  <a:pt x="12331" y="0"/>
                </a:moveTo>
                <a:lnTo>
                  <a:pt x="673" y="0"/>
                </a:lnTo>
                <a:lnTo>
                  <a:pt x="673" y="10439"/>
                </a:lnTo>
                <a:lnTo>
                  <a:pt x="3708" y="34074"/>
                </a:lnTo>
                <a:lnTo>
                  <a:pt x="4553" y="44750"/>
                </a:lnTo>
                <a:lnTo>
                  <a:pt x="5195" y="53581"/>
                </a:lnTo>
                <a:lnTo>
                  <a:pt x="5716" y="62611"/>
                </a:lnTo>
                <a:lnTo>
                  <a:pt x="5930" y="70446"/>
                </a:lnTo>
                <a:lnTo>
                  <a:pt x="5930" y="75031"/>
                </a:lnTo>
                <a:lnTo>
                  <a:pt x="5607" y="78193"/>
                </a:lnTo>
                <a:lnTo>
                  <a:pt x="5524" y="80556"/>
                </a:lnTo>
                <a:lnTo>
                  <a:pt x="10782" y="80556"/>
                </a:lnTo>
                <a:lnTo>
                  <a:pt x="10782" y="78193"/>
                </a:lnTo>
                <a:lnTo>
                  <a:pt x="10474" y="75031"/>
                </a:lnTo>
                <a:lnTo>
                  <a:pt x="10472" y="62611"/>
                </a:lnTo>
                <a:lnTo>
                  <a:pt x="10628" y="57912"/>
                </a:lnTo>
                <a:lnTo>
                  <a:pt x="11227" y="48741"/>
                </a:lnTo>
                <a:lnTo>
                  <a:pt x="12395" y="36703"/>
                </a:lnTo>
                <a:lnTo>
                  <a:pt x="14293" y="19564"/>
                </a:lnTo>
                <a:lnTo>
                  <a:pt x="15099" y="11849"/>
                </a:lnTo>
                <a:lnTo>
                  <a:pt x="15430" y="7874"/>
                </a:lnTo>
                <a:lnTo>
                  <a:pt x="15430" y="3975"/>
                </a:lnTo>
                <a:lnTo>
                  <a:pt x="12331" y="0"/>
                </a:lnTo>
                <a:close/>
              </a:path>
              <a:path w="16510" h="111125">
                <a:moveTo>
                  <a:pt x="11861" y="94564"/>
                </a:moveTo>
                <a:lnTo>
                  <a:pt x="4787" y="94564"/>
                </a:lnTo>
                <a:lnTo>
                  <a:pt x="2565" y="96583"/>
                </a:lnTo>
                <a:lnTo>
                  <a:pt x="0" y="98869"/>
                </a:lnTo>
                <a:lnTo>
                  <a:pt x="0" y="105803"/>
                </a:lnTo>
                <a:lnTo>
                  <a:pt x="4317" y="110591"/>
                </a:lnTo>
                <a:lnTo>
                  <a:pt x="11391" y="110591"/>
                </a:lnTo>
                <a:lnTo>
                  <a:pt x="13538" y="108572"/>
                </a:lnTo>
                <a:lnTo>
                  <a:pt x="16027" y="106349"/>
                </a:lnTo>
                <a:lnTo>
                  <a:pt x="16027" y="99339"/>
                </a:lnTo>
                <a:lnTo>
                  <a:pt x="11861" y="945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9" name="object 119"/>
          <p:cNvGrpSpPr/>
          <p:nvPr/>
        </p:nvGrpSpPr>
        <p:grpSpPr>
          <a:xfrm>
            <a:off x="1198383" y="6238530"/>
            <a:ext cx="168275" cy="114300"/>
            <a:chOff x="1198383" y="6238530"/>
            <a:chExt cx="168275" cy="114300"/>
          </a:xfrm>
        </p:grpSpPr>
        <p:sp>
          <p:nvSpPr>
            <p:cNvPr id="120" name="object 120"/>
            <p:cNvSpPr/>
            <p:nvPr/>
          </p:nvSpPr>
          <p:spPr>
            <a:xfrm>
              <a:off x="1198372" y="6238531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114300"/>
                  </a:lnTo>
                  <a:lnTo>
                    <a:pt x="5511" y="114300"/>
                  </a:lnTo>
                  <a:lnTo>
                    <a:pt x="5511" y="5080"/>
                  </a:lnTo>
                  <a:lnTo>
                    <a:pt x="43840" y="508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1" name="object 121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1273277" y="6258270"/>
              <a:ext cx="92938" cy="93878"/>
            </a:xfrm>
            <a:prstGeom prst="rect">
              <a:avLst/>
            </a:prstGeom>
          </p:spPr>
        </p:pic>
      </p:grpSp>
      <p:sp>
        <p:nvSpPr>
          <p:cNvPr id="122" name="object 122"/>
          <p:cNvSpPr/>
          <p:nvPr/>
        </p:nvSpPr>
        <p:spPr>
          <a:xfrm>
            <a:off x="1415510" y="6274360"/>
            <a:ext cx="83820" cy="63500"/>
          </a:xfrm>
          <a:custGeom>
            <a:avLst/>
            <a:gdLst/>
            <a:ahLst/>
            <a:cxnLst/>
            <a:rect l="l" t="t" r="r" b="b"/>
            <a:pathLst>
              <a:path w="83819" h="63500">
                <a:moveTo>
                  <a:pt x="75298" y="0"/>
                </a:moveTo>
                <a:lnTo>
                  <a:pt x="71729" y="0"/>
                </a:lnTo>
                <a:lnTo>
                  <a:pt x="68237" y="3505"/>
                </a:lnTo>
                <a:lnTo>
                  <a:pt x="18592" y="7340"/>
                </a:lnTo>
                <a:lnTo>
                  <a:pt x="7150" y="7340"/>
                </a:lnTo>
                <a:lnTo>
                  <a:pt x="1752" y="1955"/>
                </a:lnTo>
                <a:lnTo>
                  <a:pt x="139" y="1955"/>
                </a:lnTo>
                <a:lnTo>
                  <a:pt x="139" y="7277"/>
                </a:lnTo>
                <a:lnTo>
                  <a:pt x="8559" y="16433"/>
                </a:lnTo>
                <a:lnTo>
                  <a:pt x="13677" y="16433"/>
                </a:lnTo>
                <a:lnTo>
                  <a:pt x="16167" y="14947"/>
                </a:lnTo>
                <a:lnTo>
                  <a:pt x="26723" y="13443"/>
                </a:lnTo>
                <a:lnTo>
                  <a:pt x="37428" y="12199"/>
                </a:lnTo>
                <a:lnTo>
                  <a:pt x="51831" y="10968"/>
                </a:lnTo>
                <a:lnTo>
                  <a:pt x="70319" y="9969"/>
                </a:lnTo>
                <a:lnTo>
                  <a:pt x="68279" y="24584"/>
                </a:lnTo>
                <a:lnTo>
                  <a:pt x="66396" y="35901"/>
                </a:lnTo>
                <a:lnTo>
                  <a:pt x="63715" y="50114"/>
                </a:lnTo>
                <a:lnTo>
                  <a:pt x="15900" y="54483"/>
                </a:lnTo>
                <a:lnTo>
                  <a:pt x="9169" y="54483"/>
                </a:lnTo>
                <a:lnTo>
                  <a:pt x="3975" y="49974"/>
                </a:lnTo>
                <a:lnTo>
                  <a:pt x="2362" y="48285"/>
                </a:lnTo>
                <a:lnTo>
                  <a:pt x="0" y="48285"/>
                </a:lnTo>
                <a:lnTo>
                  <a:pt x="0" y="51523"/>
                </a:lnTo>
                <a:lnTo>
                  <a:pt x="2565" y="56502"/>
                </a:lnTo>
                <a:lnTo>
                  <a:pt x="10045" y="63449"/>
                </a:lnTo>
                <a:lnTo>
                  <a:pt x="14084" y="63449"/>
                </a:lnTo>
                <a:lnTo>
                  <a:pt x="16840" y="61696"/>
                </a:lnTo>
                <a:lnTo>
                  <a:pt x="40652" y="59108"/>
                </a:lnTo>
                <a:lnTo>
                  <a:pt x="59677" y="57518"/>
                </a:lnTo>
                <a:lnTo>
                  <a:pt x="66344" y="57518"/>
                </a:lnTo>
                <a:lnTo>
                  <a:pt x="75171" y="57924"/>
                </a:lnTo>
                <a:lnTo>
                  <a:pt x="77800" y="57924"/>
                </a:lnTo>
                <a:lnTo>
                  <a:pt x="77800" y="51866"/>
                </a:lnTo>
                <a:lnTo>
                  <a:pt x="71196" y="49504"/>
                </a:lnTo>
                <a:lnTo>
                  <a:pt x="78879" y="13804"/>
                </a:lnTo>
                <a:lnTo>
                  <a:pt x="80822" y="13004"/>
                </a:lnTo>
                <a:lnTo>
                  <a:pt x="83451" y="11658"/>
                </a:lnTo>
                <a:lnTo>
                  <a:pt x="83451" y="8153"/>
                </a:lnTo>
                <a:lnTo>
                  <a:pt x="752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3" name="object 123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1568034" y="6241024"/>
            <a:ext cx="1372052" cy="124805"/>
          </a:xfrm>
          <a:prstGeom prst="rect">
            <a:avLst/>
          </a:prstGeom>
        </p:spPr>
      </p:pic>
      <p:grpSp>
        <p:nvGrpSpPr>
          <p:cNvPr id="124" name="object 124"/>
          <p:cNvGrpSpPr/>
          <p:nvPr/>
        </p:nvGrpSpPr>
        <p:grpSpPr>
          <a:xfrm>
            <a:off x="3065863" y="6241422"/>
            <a:ext cx="2215515" cy="127635"/>
            <a:chOff x="3065863" y="6241422"/>
            <a:chExt cx="2215515" cy="127635"/>
          </a:xfrm>
        </p:grpSpPr>
        <p:pic>
          <p:nvPicPr>
            <p:cNvPr id="125" name="object 125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3065863" y="6241422"/>
              <a:ext cx="2148766" cy="125341"/>
            </a:xfrm>
            <a:prstGeom prst="rect">
              <a:avLst/>
            </a:prstGeom>
          </p:spPr>
        </p:pic>
        <p:sp>
          <p:nvSpPr>
            <p:cNvPr id="126" name="object 126"/>
            <p:cNvSpPr/>
            <p:nvPr/>
          </p:nvSpPr>
          <p:spPr>
            <a:xfrm>
              <a:off x="5237251" y="6254699"/>
              <a:ext cx="44450" cy="114300"/>
            </a:xfrm>
            <a:custGeom>
              <a:avLst/>
              <a:gdLst/>
              <a:ahLst/>
              <a:cxnLst/>
              <a:rect l="l" t="t" r="r" b="b"/>
              <a:pathLst>
                <a:path w="44450" h="114300">
                  <a:moveTo>
                    <a:pt x="43840" y="0"/>
                  </a:moveTo>
                  <a:lnTo>
                    <a:pt x="38315" y="0"/>
                  </a:lnTo>
                  <a:lnTo>
                    <a:pt x="38315" y="109220"/>
                  </a:lnTo>
                  <a:lnTo>
                    <a:pt x="0" y="109220"/>
                  </a:lnTo>
                  <a:lnTo>
                    <a:pt x="0" y="114300"/>
                  </a:lnTo>
                  <a:lnTo>
                    <a:pt x="43840" y="114300"/>
                  </a:lnTo>
                  <a:lnTo>
                    <a:pt x="43840" y="109220"/>
                  </a:lnTo>
                  <a:lnTo>
                    <a:pt x="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7" name="object 127"/>
          <p:cNvGrpSpPr/>
          <p:nvPr/>
        </p:nvGrpSpPr>
        <p:grpSpPr>
          <a:xfrm>
            <a:off x="5382893" y="6242511"/>
            <a:ext cx="852805" cy="123825"/>
            <a:chOff x="5382893" y="6242511"/>
            <a:chExt cx="852805" cy="123825"/>
          </a:xfrm>
        </p:grpSpPr>
        <p:pic>
          <p:nvPicPr>
            <p:cNvPr id="128" name="object 128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5382893" y="6251323"/>
              <a:ext cx="96850" cy="109791"/>
            </a:xfrm>
            <a:prstGeom prst="rect">
              <a:avLst/>
            </a:prstGeom>
          </p:spPr>
        </p:pic>
        <p:pic>
          <p:nvPicPr>
            <p:cNvPr id="129" name="object 129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5519413" y="6249573"/>
              <a:ext cx="109105" cy="104800"/>
            </a:xfrm>
            <a:prstGeom prst="rect">
              <a:avLst/>
            </a:prstGeom>
          </p:spPr>
        </p:pic>
        <p:pic>
          <p:nvPicPr>
            <p:cNvPr id="130" name="object 130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5658995" y="6247755"/>
              <a:ext cx="100558" cy="112674"/>
            </a:xfrm>
            <a:prstGeom prst="rect">
              <a:avLst/>
            </a:prstGeom>
          </p:spPr>
        </p:pic>
        <p:pic>
          <p:nvPicPr>
            <p:cNvPr id="131" name="object 131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5784881" y="6242511"/>
              <a:ext cx="450455" cy="123647"/>
            </a:xfrm>
            <a:prstGeom prst="rect">
              <a:avLst/>
            </a:prstGeom>
          </p:spPr>
        </p:pic>
      </p:grpSp>
      <p:grpSp>
        <p:nvGrpSpPr>
          <p:cNvPr id="132" name="object 132"/>
          <p:cNvGrpSpPr/>
          <p:nvPr/>
        </p:nvGrpSpPr>
        <p:grpSpPr>
          <a:xfrm>
            <a:off x="1140994" y="6480245"/>
            <a:ext cx="502920" cy="118110"/>
            <a:chOff x="1140994" y="6480245"/>
            <a:chExt cx="502920" cy="118110"/>
          </a:xfrm>
        </p:grpSpPr>
        <p:pic>
          <p:nvPicPr>
            <p:cNvPr id="133" name="object 133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1140994" y="6489471"/>
              <a:ext cx="97523" cy="92468"/>
            </a:xfrm>
            <a:prstGeom prst="rect">
              <a:avLst/>
            </a:prstGeom>
          </p:spPr>
        </p:pic>
        <p:pic>
          <p:nvPicPr>
            <p:cNvPr id="134" name="object 134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1269972" y="6480245"/>
              <a:ext cx="109105" cy="106616"/>
            </a:xfrm>
            <a:prstGeom prst="rect">
              <a:avLst/>
            </a:prstGeom>
          </p:spPr>
        </p:pic>
        <p:pic>
          <p:nvPicPr>
            <p:cNvPr id="135" name="object 135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1401841" y="6480382"/>
              <a:ext cx="101399" cy="117525"/>
            </a:xfrm>
            <a:prstGeom prst="rect">
              <a:avLst/>
            </a:prstGeom>
          </p:spPr>
        </p:pic>
        <p:pic>
          <p:nvPicPr>
            <p:cNvPr id="136" name="object 136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1541867" y="6501527"/>
              <a:ext cx="101625" cy="82169"/>
            </a:xfrm>
            <a:prstGeom prst="rect">
              <a:avLst/>
            </a:prstGeom>
          </p:spPr>
        </p:pic>
      </p:grpSp>
      <p:sp>
        <p:nvSpPr>
          <p:cNvPr id="137" name="object 137"/>
          <p:cNvSpPr/>
          <p:nvPr/>
        </p:nvSpPr>
        <p:spPr>
          <a:xfrm>
            <a:off x="1691377" y="6509473"/>
            <a:ext cx="83820" cy="63500"/>
          </a:xfrm>
          <a:custGeom>
            <a:avLst/>
            <a:gdLst/>
            <a:ahLst/>
            <a:cxnLst/>
            <a:rect l="l" t="t" r="r" b="b"/>
            <a:pathLst>
              <a:path w="83819" h="63500">
                <a:moveTo>
                  <a:pt x="75298" y="0"/>
                </a:moveTo>
                <a:lnTo>
                  <a:pt x="71729" y="0"/>
                </a:lnTo>
                <a:lnTo>
                  <a:pt x="68237" y="3505"/>
                </a:lnTo>
                <a:lnTo>
                  <a:pt x="18592" y="7340"/>
                </a:lnTo>
                <a:lnTo>
                  <a:pt x="7150" y="7340"/>
                </a:lnTo>
                <a:lnTo>
                  <a:pt x="1752" y="1955"/>
                </a:lnTo>
                <a:lnTo>
                  <a:pt x="139" y="1955"/>
                </a:lnTo>
                <a:lnTo>
                  <a:pt x="139" y="7277"/>
                </a:lnTo>
                <a:lnTo>
                  <a:pt x="8559" y="16433"/>
                </a:lnTo>
                <a:lnTo>
                  <a:pt x="13677" y="16433"/>
                </a:lnTo>
                <a:lnTo>
                  <a:pt x="16167" y="14947"/>
                </a:lnTo>
                <a:lnTo>
                  <a:pt x="26723" y="13443"/>
                </a:lnTo>
                <a:lnTo>
                  <a:pt x="37428" y="12199"/>
                </a:lnTo>
                <a:lnTo>
                  <a:pt x="51831" y="10968"/>
                </a:lnTo>
                <a:lnTo>
                  <a:pt x="70319" y="9969"/>
                </a:lnTo>
                <a:lnTo>
                  <a:pt x="68279" y="24584"/>
                </a:lnTo>
                <a:lnTo>
                  <a:pt x="66396" y="35901"/>
                </a:lnTo>
                <a:lnTo>
                  <a:pt x="63715" y="50114"/>
                </a:lnTo>
                <a:lnTo>
                  <a:pt x="15900" y="54483"/>
                </a:lnTo>
                <a:lnTo>
                  <a:pt x="9169" y="54483"/>
                </a:lnTo>
                <a:lnTo>
                  <a:pt x="3975" y="49974"/>
                </a:lnTo>
                <a:lnTo>
                  <a:pt x="2362" y="48285"/>
                </a:lnTo>
                <a:lnTo>
                  <a:pt x="0" y="48285"/>
                </a:lnTo>
                <a:lnTo>
                  <a:pt x="0" y="51523"/>
                </a:lnTo>
                <a:lnTo>
                  <a:pt x="2565" y="56502"/>
                </a:lnTo>
                <a:lnTo>
                  <a:pt x="10045" y="63449"/>
                </a:lnTo>
                <a:lnTo>
                  <a:pt x="14084" y="63449"/>
                </a:lnTo>
                <a:lnTo>
                  <a:pt x="16840" y="61696"/>
                </a:lnTo>
                <a:lnTo>
                  <a:pt x="40652" y="59108"/>
                </a:lnTo>
                <a:lnTo>
                  <a:pt x="59677" y="57518"/>
                </a:lnTo>
                <a:lnTo>
                  <a:pt x="66344" y="57518"/>
                </a:lnTo>
                <a:lnTo>
                  <a:pt x="75171" y="57924"/>
                </a:lnTo>
                <a:lnTo>
                  <a:pt x="77800" y="57924"/>
                </a:lnTo>
                <a:lnTo>
                  <a:pt x="77800" y="51866"/>
                </a:lnTo>
                <a:lnTo>
                  <a:pt x="71196" y="49504"/>
                </a:lnTo>
                <a:lnTo>
                  <a:pt x="78867" y="13804"/>
                </a:lnTo>
                <a:lnTo>
                  <a:pt x="80822" y="13004"/>
                </a:lnTo>
                <a:lnTo>
                  <a:pt x="83451" y="11658"/>
                </a:lnTo>
                <a:lnTo>
                  <a:pt x="83451" y="8153"/>
                </a:lnTo>
                <a:lnTo>
                  <a:pt x="752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845417" y="6490006"/>
            <a:ext cx="51435" cy="100965"/>
          </a:xfrm>
          <a:custGeom>
            <a:avLst/>
            <a:gdLst/>
            <a:ahLst/>
            <a:cxnLst/>
            <a:rect l="l" t="t" r="r" b="b"/>
            <a:pathLst>
              <a:path w="51435" h="100965">
                <a:moveTo>
                  <a:pt x="20129" y="0"/>
                </a:moveTo>
                <a:lnTo>
                  <a:pt x="9766" y="0"/>
                </a:lnTo>
                <a:lnTo>
                  <a:pt x="9766" y="3174"/>
                </a:lnTo>
                <a:lnTo>
                  <a:pt x="11849" y="3911"/>
                </a:lnTo>
                <a:lnTo>
                  <a:pt x="16838" y="5581"/>
                </a:lnTo>
                <a:lnTo>
                  <a:pt x="23239" y="8202"/>
                </a:lnTo>
                <a:lnTo>
                  <a:pt x="30428" y="12078"/>
                </a:lnTo>
                <a:lnTo>
                  <a:pt x="37782" y="17513"/>
                </a:lnTo>
                <a:lnTo>
                  <a:pt x="41084" y="20612"/>
                </a:lnTo>
                <a:lnTo>
                  <a:pt x="45389" y="20612"/>
                </a:lnTo>
                <a:lnTo>
                  <a:pt x="46469" y="19532"/>
                </a:lnTo>
                <a:lnTo>
                  <a:pt x="47751" y="18186"/>
                </a:lnTo>
                <a:lnTo>
                  <a:pt x="47751" y="11391"/>
                </a:lnTo>
                <a:lnTo>
                  <a:pt x="36233" y="4584"/>
                </a:lnTo>
                <a:lnTo>
                  <a:pt x="20129" y="0"/>
                </a:lnTo>
                <a:close/>
              </a:path>
              <a:path w="51435" h="100965">
                <a:moveTo>
                  <a:pt x="9016" y="33413"/>
                </a:moveTo>
                <a:lnTo>
                  <a:pt x="0" y="33413"/>
                </a:lnTo>
                <a:lnTo>
                  <a:pt x="0" y="36575"/>
                </a:lnTo>
                <a:lnTo>
                  <a:pt x="2082" y="37312"/>
                </a:lnTo>
                <a:lnTo>
                  <a:pt x="6129" y="38847"/>
                </a:lnTo>
                <a:lnTo>
                  <a:pt x="11461" y="41325"/>
                </a:lnTo>
                <a:lnTo>
                  <a:pt x="17727" y="45099"/>
                </a:lnTo>
                <a:lnTo>
                  <a:pt x="24574" y="50520"/>
                </a:lnTo>
                <a:lnTo>
                  <a:pt x="27812" y="53416"/>
                </a:lnTo>
                <a:lnTo>
                  <a:pt x="34480" y="53416"/>
                </a:lnTo>
                <a:lnTo>
                  <a:pt x="34480" y="44653"/>
                </a:lnTo>
                <a:lnTo>
                  <a:pt x="29156" y="41325"/>
                </a:lnTo>
                <a:lnTo>
                  <a:pt x="24104" y="38265"/>
                </a:lnTo>
                <a:lnTo>
                  <a:pt x="9016" y="33413"/>
                </a:lnTo>
                <a:close/>
              </a:path>
              <a:path w="51435" h="100965">
                <a:moveTo>
                  <a:pt x="3289" y="72745"/>
                </a:moveTo>
                <a:lnTo>
                  <a:pt x="1079" y="72745"/>
                </a:lnTo>
                <a:lnTo>
                  <a:pt x="1079" y="76174"/>
                </a:lnTo>
                <a:lnTo>
                  <a:pt x="3022" y="76720"/>
                </a:lnTo>
                <a:lnTo>
                  <a:pt x="9773" y="78902"/>
                </a:lnTo>
                <a:lnTo>
                  <a:pt x="18576" y="82503"/>
                </a:lnTo>
                <a:lnTo>
                  <a:pt x="28747" y="88113"/>
                </a:lnTo>
                <a:lnTo>
                  <a:pt x="39598" y="96316"/>
                </a:lnTo>
                <a:lnTo>
                  <a:pt x="43980" y="100355"/>
                </a:lnTo>
                <a:lnTo>
                  <a:pt x="48818" y="100355"/>
                </a:lnTo>
                <a:lnTo>
                  <a:pt x="51180" y="97599"/>
                </a:lnTo>
                <a:lnTo>
                  <a:pt x="51180" y="87160"/>
                </a:lnTo>
                <a:lnTo>
                  <a:pt x="31711" y="79476"/>
                </a:lnTo>
                <a:lnTo>
                  <a:pt x="26477" y="77476"/>
                </a:lnTo>
                <a:lnTo>
                  <a:pt x="19643" y="75268"/>
                </a:lnTo>
                <a:lnTo>
                  <a:pt x="11737" y="73481"/>
                </a:lnTo>
                <a:lnTo>
                  <a:pt x="3289" y="7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9" name="object 139"/>
          <p:cNvGrpSpPr/>
          <p:nvPr/>
        </p:nvGrpSpPr>
        <p:grpSpPr>
          <a:xfrm>
            <a:off x="1964319" y="6484958"/>
            <a:ext cx="650240" cy="112395"/>
            <a:chOff x="1964319" y="6484958"/>
            <a:chExt cx="650240" cy="112395"/>
          </a:xfrm>
        </p:grpSpPr>
        <p:sp>
          <p:nvSpPr>
            <p:cNvPr id="140" name="object 140"/>
            <p:cNvSpPr/>
            <p:nvPr/>
          </p:nvSpPr>
          <p:spPr>
            <a:xfrm>
              <a:off x="1964309" y="6508140"/>
              <a:ext cx="235585" cy="74295"/>
            </a:xfrm>
            <a:custGeom>
              <a:avLst/>
              <a:gdLst/>
              <a:ahLst/>
              <a:cxnLst/>
              <a:rect l="l" t="t" r="r" b="b"/>
              <a:pathLst>
                <a:path w="235585" h="74295">
                  <a:moveTo>
                    <a:pt x="89369" y="64046"/>
                  </a:moveTo>
                  <a:lnTo>
                    <a:pt x="81826" y="59474"/>
                  </a:lnTo>
                  <a:lnTo>
                    <a:pt x="78193" y="59474"/>
                  </a:lnTo>
                  <a:lnTo>
                    <a:pt x="74688" y="61417"/>
                  </a:lnTo>
                  <a:lnTo>
                    <a:pt x="58191" y="62230"/>
                  </a:lnTo>
                  <a:lnTo>
                    <a:pt x="65125" y="33807"/>
                  </a:lnTo>
                  <a:lnTo>
                    <a:pt x="69240" y="31178"/>
                  </a:lnTo>
                  <a:lnTo>
                    <a:pt x="69240" y="27876"/>
                  </a:lnTo>
                  <a:lnTo>
                    <a:pt x="61429" y="22898"/>
                  </a:lnTo>
                  <a:lnTo>
                    <a:pt x="59004" y="22898"/>
                  </a:lnTo>
                  <a:lnTo>
                    <a:pt x="55829" y="25654"/>
                  </a:lnTo>
                  <a:lnTo>
                    <a:pt x="27546" y="28282"/>
                  </a:lnTo>
                  <a:lnTo>
                    <a:pt x="20815" y="28282"/>
                  </a:lnTo>
                  <a:lnTo>
                    <a:pt x="17106" y="23037"/>
                  </a:lnTo>
                  <a:lnTo>
                    <a:pt x="15151" y="23037"/>
                  </a:lnTo>
                  <a:lnTo>
                    <a:pt x="15151" y="28956"/>
                  </a:lnTo>
                  <a:lnTo>
                    <a:pt x="22161" y="36029"/>
                  </a:lnTo>
                  <a:lnTo>
                    <a:pt x="24511" y="36029"/>
                  </a:lnTo>
                  <a:lnTo>
                    <a:pt x="29095" y="34620"/>
                  </a:lnTo>
                  <a:lnTo>
                    <a:pt x="49301" y="31445"/>
                  </a:lnTo>
                  <a:lnTo>
                    <a:pt x="57518" y="31178"/>
                  </a:lnTo>
                  <a:lnTo>
                    <a:pt x="53759" y="52349"/>
                  </a:lnTo>
                  <a:lnTo>
                    <a:pt x="51587" y="62496"/>
                  </a:lnTo>
                  <a:lnTo>
                    <a:pt x="22428" y="64795"/>
                  </a:lnTo>
                  <a:lnTo>
                    <a:pt x="12801" y="65798"/>
                  </a:lnTo>
                  <a:lnTo>
                    <a:pt x="6667" y="65798"/>
                  </a:lnTo>
                  <a:lnTo>
                    <a:pt x="2286" y="60413"/>
                  </a:lnTo>
                  <a:lnTo>
                    <a:pt x="0" y="60413"/>
                  </a:lnTo>
                  <a:lnTo>
                    <a:pt x="0" y="65938"/>
                  </a:lnTo>
                  <a:lnTo>
                    <a:pt x="8013" y="73952"/>
                  </a:lnTo>
                  <a:lnTo>
                    <a:pt x="12128" y="73952"/>
                  </a:lnTo>
                  <a:lnTo>
                    <a:pt x="13804" y="73139"/>
                  </a:lnTo>
                  <a:lnTo>
                    <a:pt x="15557" y="72059"/>
                  </a:lnTo>
                  <a:lnTo>
                    <a:pt x="24777" y="70815"/>
                  </a:lnTo>
                  <a:lnTo>
                    <a:pt x="40995" y="69049"/>
                  </a:lnTo>
                  <a:lnTo>
                    <a:pt x="59804" y="67881"/>
                  </a:lnTo>
                  <a:lnTo>
                    <a:pt x="73342" y="67881"/>
                  </a:lnTo>
                  <a:lnTo>
                    <a:pt x="82499" y="68694"/>
                  </a:lnTo>
                  <a:lnTo>
                    <a:pt x="85128" y="69100"/>
                  </a:lnTo>
                  <a:lnTo>
                    <a:pt x="89369" y="69100"/>
                  </a:lnTo>
                  <a:lnTo>
                    <a:pt x="89369" y="64046"/>
                  </a:lnTo>
                  <a:close/>
                </a:path>
                <a:path w="235585" h="74295">
                  <a:moveTo>
                    <a:pt x="216065" y="4038"/>
                  </a:moveTo>
                  <a:lnTo>
                    <a:pt x="213042" y="2222"/>
                  </a:lnTo>
                  <a:lnTo>
                    <a:pt x="209473" y="0"/>
                  </a:lnTo>
                  <a:lnTo>
                    <a:pt x="203073" y="0"/>
                  </a:lnTo>
                  <a:lnTo>
                    <a:pt x="200914" y="1346"/>
                  </a:lnTo>
                  <a:lnTo>
                    <a:pt x="199428" y="2349"/>
                  </a:lnTo>
                  <a:lnTo>
                    <a:pt x="197612" y="2755"/>
                  </a:lnTo>
                  <a:lnTo>
                    <a:pt x="189471" y="4445"/>
                  </a:lnTo>
                  <a:lnTo>
                    <a:pt x="166090" y="6731"/>
                  </a:lnTo>
                  <a:lnTo>
                    <a:pt x="155448" y="6731"/>
                  </a:lnTo>
                  <a:lnTo>
                    <a:pt x="150749" y="2222"/>
                  </a:lnTo>
                  <a:lnTo>
                    <a:pt x="149733" y="1206"/>
                  </a:lnTo>
                  <a:lnTo>
                    <a:pt x="147777" y="1206"/>
                  </a:lnTo>
                  <a:lnTo>
                    <a:pt x="147777" y="4711"/>
                  </a:lnTo>
                  <a:lnTo>
                    <a:pt x="150406" y="8013"/>
                  </a:lnTo>
                  <a:lnTo>
                    <a:pt x="155727" y="14605"/>
                  </a:lnTo>
                  <a:lnTo>
                    <a:pt x="161442" y="14605"/>
                  </a:lnTo>
                  <a:lnTo>
                    <a:pt x="164617" y="14008"/>
                  </a:lnTo>
                  <a:lnTo>
                    <a:pt x="168592" y="13538"/>
                  </a:lnTo>
                  <a:lnTo>
                    <a:pt x="200190" y="10642"/>
                  </a:lnTo>
                  <a:lnTo>
                    <a:pt x="211493" y="9766"/>
                  </a:lnTo>
                  <a:lnTo>
                    <a:pt x="216065" y="9359"/>
                  </a:lnTo>
                  <a:lnTo>
                    <a:pt x="216065" y="6731"/>
                  </a:lnTo>
                  <a:lnTo>
                    <a:pt x="216065" y="4038"/>
                  </a:lnTo>
                  <a:close/>
                </a:path>
                <a:path w="235585" h="74295">
                  <a:moveTo>
                    <a:pt x="235521" y="53073"/>
                  </a:moveTo>
                  <a:lnTo>
                    <a:pt x="234518" y="51790"/>
                  </a:lnTo>
                  <a:lnTo>
                    <a:pt x="233451" y="50368"/>
                  </a:lnTo>
                  <a:lnTo>
                    <a:pt x="225361" y="46329"/>
                  </a:lnTo>
                  <a:lnTo>
                    <a:pt x="220713" y="46329"/>
                  </a:lnTo>
                  <a:lnTo>
                    <a:pt x="218490" y="47675"/>
                  </a:lnTo>
                  <a:lnTo>
                    <a:pt x="216992" y="48755"/>
                  </a:lnTo>
                  <a:lnTo>
                    <a:pt x="205117" y="48755"/>
                  </a:lnTo>
                  <a:lnTo>
                    <a:pt x="192163" y="49174"/>
                  </a:lnTo>
                  <a:lnTo>
                    <a:pt x="173570" y="50368"/>
                  </a:lnTo>
                  <a:lnTo>
                    <a:pt x="173875" y="50368"/>
                  </a:lnTo>
                  <a:lnTo>
                    <a:pt x="145415" y="53073"/>
                  </a:lnTo>
                  <a:lnTo>
                    <a:pt x="138823" y="53073"/>
                  </a:lnTo>
                  <a:lnTo>
                    <a:pt x="134912" y="49364"/>
                  </a:lnTo>
                  <a:lnTo>
                    <a:pt x="132346" y="47002"/>
                  </a:lnTo>
                  <a:lnTo>
                    <a:pt x="130670" y="47002"/>
                  </a:lnTo>
                  <a:lnTo>
                    <a:pt x="130670" y="52793"/>
                  </a:lnTo>
                  <a:lnTo>
                    <a:pt x="140703" y="63169"/>
                  </a:lnTo>
                  <a:lnTo>
                    <a:pt x="146558" y="63169"/>
                  </a:lnTo>
                  <a:lnTo>
                    <a:pt x="147904" y="62230"/>
                  </a:lnTo>
                  <a:lnTo>
                    <a:pt x="149796" y="60744"/>
                  </a:lnTo>
                  <a:lnTo>
                    <a:pt x="154241" y="60007"/>
                  </a:lnTo>
                  <a:lnTo>
                    <a:pt x="162648" y="58762"/>
                  </a:lnTo>
                  <a:lnTo>
                    <a:pt x="173685" y="57391"/>
                  </a:lnTo>
                  <a:lnTo>
                    <a:pt x="186550" y="56286"/>
                  </a:lnTo>
                  <a:lnTo>
                    <a:pt x="200444" y="55829"/>
                  </a:lnTo>
                  <a:lnTo>
                    <a:pt x="212229" y="55829"/>
                  </a:lnTo>
                  <a:lnTo>
                    <a:pt x="220459" y="56591"/>
                  </a:lnTo>
                  <a:lnTo>
                    <a:pt x="220294" y="56591"/>
                  </a:lnTo>
                  <a:lnTo>
                    <a:pt x="221856" y="56769"/>
                  </a:lnTo>
                  <a:lnTo>
                    <a:pt x="228193" y="57785"/>
                  </a:lnTo>
                  <a:lnTo>
                    <a:pt x="230212" y="58191"/>
                  </a:lnTo>
                  <a:lnTo>
                    <a:pt x="235470" y="58191"/>
                  </a:lnTo>
                  <a:lnTo>
                    <a:pt x="235470" y="55829"/>
                  </a:lnTo>
                  <a:lnTo>
                    <a:pt x="235470" y="530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1" name="object 141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2231904" y="6484958"/>
              <a:ext cx="106210" cy="111798"/>
            </a:xfrm>
            <a:prstGeom prst="rect">
              <a:avLst/>
            </a:prstGeom>
          </p:spPr>
        </p:pic>
        <p:sp>
          <p:nvSpPr>
            <p:cNvPr id="142" name="object 142"/>
            <p:cNvSpPr/>
            <p:nvPr/>
          </p:nvSpPr>
          <p:spPr>
            <a:xfrm>
              <a:off x="2371115" y="6531697"/>
              <a:ext cx="104775" cy="17145"/>
            </a:xfrm>
            <a:custGeom>
              <a:avLst/>
              <a:gdLst/>
              <a:ahLst/>
              <a:cxnLst/>
              <a:rect l="l" t="t" r="r" b="b"/>
              <a:pathLst>
                <a:path w="104775" h="17145">
                  <a:moveTo>
                    <a:pt x="2222" y="0"/>
                  </a:moveTo>
                  <a:lnTo>
                    <a:pt x="0" y="0"/>
                  </a:lnTo>
                  <a:lnTo>
                    <a:pt x="0" y="5257"/>
                  </a:lnTo>
                  <a:lnTo>
                    <a:pt x="8013" y="16979"/>
                  </a:lnTo>
                  <a:lnTo>
                    <a:pt x="14744" y="16979"/>
                  </a:lnTo>
                  <a:lnTo>
                    <a:pt x="18122" y="14554"/>
                  </a:lnTo>
                  <a:lnTo>
                    <a:pt x="46929" y="12441"/>
                  </a:lnTo>
                  <a:lnTo>
                    <a:pt x="62837" y="11742"/>
                  </a:lnTo>
                  <a:lnTo>
                    <a:pt x="80683" y="11455"/>
                  </a:lnTo>
                  <a:lnTo>
                    <a:pt x="99682" y="11988"/>
                  </a:lnTo>
                  <a:lnTo>
                    <a:pt x="104393" y="11988"/>
                  </a:lnTo>
                  <a:lnTo>
                    <a:pt x="104393" y="8826"/>
                  </a:lnTo>
                  <a:lnTo>
                    <a:pt x="104393" y="5791"/>
                  </a:lnTo>
                  <a:lnTo>
                    <a:pt x="94424" y="1549"/>
                  </a:lnTo>
                  <a:lnTo>
                    <a:pt x="90322" y="1549"/>
                  </a:lnTo>
                  <a:lnTo>
                    <a:pt x="85940" y="4038"/>
                  </a:lnTo>
                  <a:lnTo>
                    <a:pt x="81229" y="4038"/>
                  </a:lnTo>
                  <a:lnTo>
                    <a:pt x="51504" y="5108"/>
                  </a:lnTo>
                  <a:lnTo>
                    <a:pt x="19596" y="7073"/>
                  </a:lnTo>
                  <a:lnTo>
                    <a:pt x="7810" y="7073"/>
                  </a:lnTo>
                  <a:lnTo>
                    <a:pt x="222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3" name="object 143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2514847" y="6496944"/>
              <a:ext cx="99339" cy="89103"/>
            </a:xfrm>
            <a:prstGeom prst="rect">
              <a:avLst/>
            </a:prstGeom>
          </p:spPr>
        </p:pic>
      </p:grpSp>
      <p:sp>
        <p:nvSpPr>
          <p:cNvPr id="144" name="object 144"/>
          <p:cNvSpPr/>
          <p:nvPr/>
        </p:nvSpPr>
        <p:spPr>
          <a:xfrm>
            <a:off x="2665844" y="6525907"/>
            <a:ext cx="67310" cy="62230"/>
          </a:xfrm>
          <a:custGeom>
            <a:avLst/>
            <a:gdLst/>
            <a:ahLst/>
            <a:cxnLst/>
            <a:rect l="l" t="t" r="r" b="b"/>
            <a:pathLst>
              <a:path w="67310" h="62229">
                <a:moveTo>
                  <a:pt x="59461" y="0"/>
                </a:moveTo>
                <a:lnTo>
                  <a:pt x="56768" y="0"/>
                </a:lnTo>
                <a:lnTo>
                  <a:pt x="54889" y="1485"/>
                </a:lnTo>
                <a:lnTo>
                  <a:pt x="53466" y="2768"/>
                </a:lnTo>
                <a:lnTo>
                  <a:pt x="52120" y="2768"/>
                </a:lnTo>
                <a:lnTo>
                  <a:pt x="27926" y="4077"/>
                </a:lnTo>
                <a:lnTo>
                  <a:pt x="11175" y="5321"/>
                </a:lnTo>
                <a:lnTo>
                  <a:pt x="6997" y="5321"/>
                </a:lnTo>
                <a:lnTo>
                  <a:pt x="3162" y="1219"/>
                </a:lnTo>
                <a:lnTo>
                  <a:pt x="2285" y="406"/>
                </a:lnTo>
                <a:lnTo>
                  <a:pt x="673" y="406"/>
                </a:lnTo>
                <a:lnTo>
                  <a:pt x="673" y="5664"/>
                </a:lnTo>
                <a:lnTo>
                  <a:pt x="8140" y="13068"/>
                </a:lnTo>
                <a:lnTo>
                  <a:pt x="11315" y="13068"/>
                </a:lnTo>
                <a:lnTo>
                  <a:pt x="13741" y="11518"/>
                </a:lnTo>
                <a:lnTo>
                  <a:pt x="34294" y="9404"/>
                </a:lnTo>
                <a:lnTo>
                  <a:pt x="44439" y="8550"/>
                </a:lnTo>
                <a:lnTo>
                  <a:pt x="54140" y="8013"/>
                </a:lnTo>
                <a:lnTo>
                  <a:pt x="55689" y="8013"/>
                </a:lnTo>
                <a:lnTo>
                  <a:pt x="55689" y="9563"/>
                </a:lnTo>
                <a:lnTo>
                  <a:pt x="55359" y="15227"/>
                </a:lnTo>
                <a:lnTo>
                  <a:pt x="54482" y="25527"/>
                </a:lnTo>
                <a:lnTo>
                  <a:pt x="41005" y="26335"/>
                </a:lnTo>
                <a:lnTo>
                  <a:pt x="13931" y="28359"/>
                </a:lnTo>
                <a:lnTo>
                  <a:pt x="9626" y="28359"/>
                </a:lnTo>
                <a:lnTo>
                  <a:pt x="4914" y="24244"/>
                </a:lnTo>
                <a:lnTo>
                  <a:pt x="3428" y="24244"/>
                </a:lnTo>
                <a:lnTo>
                  <a:pt x="3428" y="28892"/>
                </a:lnTo>
                <a:lnTo>
                  <a:pt x="7264" y="32537"/>
                </a:lnTo>
                <a:lnTo>
                  <a:pt x="11379" y="36233"/>
                </a:lnTo>
                <a:lnTo>
                  <a:pt x="14414" y="36233"/>
                </a:lnTo>
                <a:lnTo>
                  <a:pt x="15354" y="35496"/>
                </a:lnTo>
                <a:lnTo>
                  <a:pt x="17373" y="34417"/>
                </a:lnTo>
                <a:lnTo>
                  <a:pt x="21882" y="33743"/>
                </a:lnTo>
                <a:lnTo>
                  <a:pt x="26133" y="33264"/>
                </a:lnTo>
                <a:lnTo>
                  <a:pt x="41661" y="31881"/>
                </a:lnTo>
                <a:lnTo>
                  <a:pt x="53949" y="31051"/>
                </a:lnTo>
                <a:lnTo>
                  <a:pt x="53136" y="40678"/>
                </a:lnTo>
                <a:lnTo>
                  <a:pt x="51993" y="51054"/>
                </a:lnTo>
                <a:lnTo>
                  <a:pt x="38960" y="51757"/>
                </a:lnTo>
                <a:lnTo>
                  <a:pt x="28773" y="52534"/>
                </a:lnTo>
                <a:lnTo>
                  <a:pt x="13538" y="54013"/>
                </a:lnTo>
                <a:lnTo>
                  <a:pt x="6121" y="54013"/>
                </a:lnTo>
                <a:lnTo>
                  <a:pt x="1612" y="49364"/>
                </a:lnTo>
                <a:lnTo>
                  <a:pt x="0" y="49364"/>
                </a:lnTo>
                <a:lnTo>
                  <a:pt x="0" y="54419"/>
                </a:lnTo>
                <a:lnTo>
                  <a:pt x="8343" y="61760"/>
                </a:lnTo>
                <a:lnTo>
                  <a:pt x="11315" y="61760"/>
                </a:lnTo>
                <a:lnTo>
                  <a:pt x="11988" y="61087"/>
                </a:lnTo>
                <a:lnTo>
                  <a:pt x="12992" y="60350"/>
                </a:lnTo>
                <a:lnTo>
                  <a:pt x="22789" y="58960"/>
                </a:lnTo>
                <a:lnTo>
                  <a:pt x="30043" y="58097"/>
                </a:lnTo>
                <a:lnTo>
                  <a:pt x="39128" y="57399"/>
                </a:lnTo>
                <a:lnTo>
                  <a:pt x="49898" y="57111"/>
                </a:lnTo>
                <a:lnTo>
                  <a:pt x="53949" y="57111"/>
                </a:lnTo>
                <a:lnTo>
                  <a:pt x="60883" y="57518"/>
                </a:lnTo>
                <a:lnTo>
                  <a:pt x="63715" y="57518"/>
                </a:lnTo>
                <a:lnTo>
                  <a:pt x="63715" y="51663"/>
                </a:lnTo>
                <a:lnTo>
                  <a:pt x="58724" y="50444"/>
                </a:lnTo>
                <a:lnTo>
                  <a:pt x="63436" y="11849"/>
                </a:lnTo>
                <a:lnTo>
                  <a:pt x="67144" y="9029"/>
                </a:lnTo>
                <a:lnTo>
                  <a:pt x="67144" y="6134"/>
                </a:lnTo>
                <a:lnTo>
                  <a:pt x="594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5" name="object 145"/>
          <p:cNvPicPr/>
          <p:nvPr/>
        </p:nvPicPr>
        <p:blipFill>
          <a:blip r:embed="rId71" cstate="print"/>
          <a:stretch>
            <a:fillRect/>
          </a:stretch>
        </p:blipFill>
        <p:spPr>
          <a:xfrm>
            <a:off x="2798253" y="6475797"/>
            <a:ext cx="1946441" cy="125884"/>
          </a:xfrm>
          <a:prstGeom prst="rect">
            <a:avLst/>
          </a:prstGeom>
        </p:spPr>
      </p:pic>
      <p:pic>
        <p:nvPicPr>
          <p:cNvPr id="146" name="object 146"/>
          <p:cNvPicPr/>
          <p:nvPr/>
        </p:nvPicPr>
        <p:blipFill>
          <a:blip r:embed="rId72" cstate="print"/>
          <a:stretch>
            <a:fillRect/>
          </a:stretch>
        </p:blipFill>
        <p:spPr>
          <a:xfrm>
            <a:off x="4834208" y="6484742"/>
            <a:ext cx="377450" cy="106311"/>
          </a:xfrm>
          <a:prstGeom prst="rect">
            <a:avLst/>
          </a:prstGeom>
        </p:spPr>
      </p:pic>
      <p:pic>
        <p:nvPicPr>
          <p:cNvPr id="147" name="object 147"/>
          <p:cNvPicPr/>
          <p:nvPr/>
        </p:nvPicPr>
        <p:blipFill>
          <a:blip r:embed="rId73" cstate="print"/>
          <a:stretch>
            <a:fillRect/>
          </a:stretch>
        </p:blipFill>
        <p:spPr>
          <a:xfrm>
            <a:off x="5312065" y="6473769"/>
            <a:ext cx="1352463" cy="131091"/>
          </a:xfrm>
          <a:prstGeom prst="rect">
            <a:avLst/>
          </a:prstGeom>
        </p:spPr>
      </p:pic>
      <p:pic>
        <p:nvPicPr>
          <p:cNvPr id="148" name="object 148"/>
          <p:cNvPicPr/>
          <p:nvPr/>
        </p:nvPicPr>
        <p:blipFill>
          <a:blip r:embed="rId74" cstate="print"/>
          <a:stretch>
            <a:fillRect/>
          </a:stretch>
        </p:blipFill>
        <p:spPr>
          <a:xfrm>
            <a:off x="1137001" y="6713391"/>
            <a:ext cx="498871" cy="115534"/>
          </a:xfrm>
          <a:prstGeom prst="rect">
            <a:avLst/>
          </a:prstGeom>
        </p:spPr>
      </p:pic>
      <p:pic>
        <p:nvPicPr>
          <p:cNvPr id="149" name="object 149"/>
          <p:cNvPicPr/>
          <p:nvPr/>
        </p:nvPicPr>
        <p:blipFill>
          <a:blip r:embed="rId75" cstate="print"/>
          <a:stretch>
            <a:fillRect/>
          </a:stretch>
        </p:blipFill>
        <p:spPr>
          <a:xfrm>
            <a:off x="1706483" y="6710977"/>
            <a:ext cx="1897208" cy="126352"/>
          </a:xfrm>
          <a:prstGeom prst="rect">
            <a:avLst/>
          </a:prstGeom>
        </p:spPr>
      </p:pic>
      <p:grpSp>
        <p:nvGrpSpPr>
          <p:cNvPr id="150" name="object 150"/>
          <p:cNvGrpSpPr/>
          <p:nvPr/>
        </p:nvGrpSpPr>
        <p:grpSpPr>
          <a:xfrm>
            <a:off x="1111580" y="7001065"/>
            <a:ext cx="5554980" cy="21590"/>
            <a:chOff x="1111580" y="7001065"/>
            <a:chExt cx="5554980" cy="21590"/>
          </a:xfrm>
        </p:grpSpPr>
        <p:sp>
          <p:nvSpPr>
            <p:cNvPr id="151" name="object 151"/>
            <p:cNvSpPr/>
            <p:nvPr/>
          </p:nvSpPr>
          <p:spPr>
            <a:xfrm>
              <a:off x="1111580" y="7001065"/>
              <a:ext cx="5553710" cy="20320"/>
            </a:xfrm>
            <a:custGeom>
              <a:avLst/>
              <a:gdLst/>
              <a:ahLst/>
              <a:cxnLst/>
              <a:rect l="l" t="t" r="r" b="b"/>
              <a:pathLst>
                <a:path w="5553709" h="20320">
                  <a:moveTo>
                    <a:pt x="5553253" y="0"/>
                  </a:moveTo>
                  <a:lnTo>
                    <a:pt x="0" y="0"/>
                  </a:lnTo>
                  <a:lnTo>
                    <a:pt x="0" y="20243"/>
                  </a:lnTo>
                  <a:lnTo>
                    <a:pt x="5553253" y="20243"/>
                  </a:lnTo>
                  <a:lnTo>
                    <a:pt x="555325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6662877" y="7001967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1111631" y="7001967"/>
              <a:ext cx="5554980" cy="17780"/>
            </a:xfrm>
            <a:custGeom>
              <a:avLst/>
              <a:gdLst/>
              <a:ahLst/>
              <a:cxnLst/>
              <a:rect l="l" t="t" r="r" b="b"/>
              <a:pathLst>
                <a:path w="5554980" h="17779">
                  <a:moveTo>
                    <a:pt x="3136" y="3136"/>
                  </a:moveTo>
                  <a:lnTo>
                    <a:pt x="0" y="3136"/>
                  </a:lnTo>
                  <a:lnTo>
                    <a:pt x="0" y="17246"/>
                  </a:lnTo>
                  <a:lnTo>
                    <a:pt x="3136" y="17246"/>
                  </a:lnTo>
                  <a:lnTo>
                    <a:pt x="3136" y="3136"/>
                  </a:lnTo>
                  <a:close/>
                </a:path>
                <a:path w="5554980" h="17779">
                  <a:moveTo>
                    <a:pt x="5554370" y="0"/>
                  </a:moveTo>
                  <a:lnTo>
                    <a:pt x="5551246" y="0"/>
                  </a:lnTo>
                  <a:lnTo>
                    <a:pt x="5551246" y="3136"/>
                  </a:lnTo>
                  <a:lnTo>
                    <a:pt x="5554370" y="3136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6662877" y="700510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3136" y="0"/>
                  </a:moveTo>
                  <a:lnTo>
                    <a:pt x="0" y="0"/>
                  </a:lnTo>
                  <a:lnTo>
                    <a:pt x="0" y="14109"/>
                  </a:lnTo>
                  <a:lnTo>
                    <a:pt x="3136" y="14109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1111631" y="7019213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1111631" y="7019213"/>
              <a:ext cx="5554980" cy="3175"/>
            </a:xfrm>
            <a:custGeom>
              <a:avLst/>
              <a:gdLst/>
              <a:ahLst/>
              <a:cxnLst/>
              <a:rect l="l" t="t" r="r" b="b"/>
              <a:pathLst>
                <a:path w="5554980" h="3175">
                  <a:moveTo>
                    <a:pt x="5551182" y="0"/>
                  </a:moveTo>
                  <a:lnTo>
                    <a:pt x="3136" y="0"/>
                  </a:ln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5551182" y="3136"/>
                  </a:lnTo>
                  <a:lnTo>
                    <a:pt x="5551182" y="0"/>
                  </a:lnTo>
                  <a:close/>
                </a:path>
                <a:path w="5554980" h="3175">
                  <a:moveTo>
                    <a:pt x="5554370" y="0"/>
                  </a:moveTo>
                  <a:lnTo>
                    <a:pt x="5551246" y="0"/>
                  </a:lnTo>
                  <a:lnTo>
                    <a:pt x="5551246" y="3136"/>
                  </a:lnTo>
                  <a:lnTo>
                    <a:pt x="5554370" y="3136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7" name="object 157"/>
          <p:cNvGrpSpPr/>
          <p:nvPr/>
        </p:nvGrpSpPr>
        <p:grpSpPr>
          <a:xfrm>
            <a:off x="3426301" y="7178987"/>
            <a:ext cx="163195" cy="130810"/>
            <a:chOff x="3426301" y="7178987"/>
            <a:chExt cx="163195" cy="130810"/>
          </a:xfrm>
        </p:grpSpPr>
        <p:sp>
          <p:nvSpPr>
            <p:cNvPr id="158" name="object 158"/>
            <p:cNvSpPr/>
            <p:nvPr/>
          </p:nvSpPr>
          <p:spPr>
            <a:xfrm>
              <a:off x="3426301" y="7178987"/>
              <a:ext cx="44450" cy="130810"/>
            </a:xfrm>
            <a:custGeom>
              <a:avLst/>
              <a:gdLst/>
              <a:ahLst/>
              <a:cxnLst/>
              <a:rect l="l" t="t" r="r" b="b"/>
              <a:pathLst>
                <a:path w="44450" h="130809">
                  <a:moveTo>
                    <a:pt x="43980" y="0"/>
                  </a:moveTo>
                  <a:lnTo>
                    <a:pt x="0" y="0"/>
                  </a:lnTo>
                  <a:lnTo>
                    <a:pt x="0" y="130454"/>
                  </a:lnTo>
                  <a:lnTo>
                    <a:pt x="43980" y="130454"/>
                  </a:lnTo>
                  <a:lnTo>
                    <a:pt x="39329" y="126270"/>
                  </a:lnTo>
                  <a:lnTo>
                    <a:pt x="33524" y="120188"/>
                  </a:lnTo>
                  <a:lnTo>
                    <a:pt x="15244" y="78843"/>
                  </a:lnTo>
                  <a:lnTo>
                    <a:pt x="14478" y="65189"/>
                  </a:lnTo>
                  <a:lnTo>
                    <a:pt x="14587" y="58835"/>
                  </a:lnTo>
                  <a:lnTo>
                    <a:pt x="27833" y="17710"/>
                  </a:lnTo>
                  <a:lnTo>
                    <a:pt x="34291" y="9557"/>
                  </a:lnTo>
                  <a:lnTo>
                    <a:pt x="439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9" name="object 159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3506175" y="7190972"/>
              <a:ext cx="83312" cy="106083"/>
            </a:xfrm>
            <a:prstGeom prst="rect">
              <a:avLst/>
            </a:prstGeom>
          </p:spPr>
        </p:pic>
      </p:grpSp>
      <p:sp>
        <p:nvSpPr>
          <p:cNvPr id="160" name="object 160"/>
          <p:cNvSpPr/>
          <p:nvPr/>
        </p:nvSpPr>
        <p:spPr>
          <a:xfrm>
            <a:off x="3654885" y="7188079"/>
            <a:ext cx="52069" cy="114300"/>
          </a:xfrm>
          <a:custGeom>
            <a:avLst/>
            <a:gdLst/>
            <a:ahLst/>
            <a:cxnLst/>
            <a:rect l="l" t="t" r="r" b="b"/>
            <a:pathLst>
              <a:path w="52070" h="114300">
                <a:moveTo>
                  <a:pt x="36372" y="0"/>
                </a:moveTo>
                <a:lnTo>
                  <a:pt x="31724" y="0"/>
                </a:lnTo>
                <a:lnTo>
                  <a:pt x="28968" y="0"/>
                </a:lnTo>
                <a:lnTo>
                  <a:pt x="28968" y="2019"/>
                </a:lnTo>
                <a:lnTo>
                  <a:pt x="35432" y="6667"/>
                </a:lnTo>
                <a:lnTo>
                  <a:pt x="35432" y="11988"/>
                </a:lnTo>
                <a:lnTo>
                  <a:pt x="13336" y="37081"/>
                </a:lnTo>
                <a:lnTo>
                  <a:pt x="0" y="53213"/>
                </a:lnTo>
                <a:lnTo>
                  <a:pt x="0" y="60744"/>
                </a:lnTo>
                <a:lnTo>
                  <a:pt x="12927" y="72633"/>
                </a:lnTo>
                <a:lnTo>
                  <a:pt x="22904" y="82850"/>
                </a:lnTo>
                <a:lnTo>
                  <a:pt x="33015" y="95136"/>
                </a:lnTo>
                <a:lnTo>
                  <a:pt x="41630" y="108978"/>
                </a:lnTo>
                <a:lnTo>
                  <a:pt x="44043" y="113817"/>
                </a:lnTo>
                <a:lnTo>
                  <a:pt x="48564" y="113817"/>
                </a:lnTo>
                <a:lnTo>
                  <a:pt x="51587" y="111125"/>
                </a:lnTo>
                <a:lnTo>
                  <a:pt x="51587" y="104597"/>
                </a:lnTo>
                <a:lnTo>
                  <a:pt x="41001" y="90917"/>
                </a:lnTo>
                <a:lnTo>
                  <a:pt x="34378" y="83558"/>
                </a:lnTo>
                <a:lnTo>
                  <a:pt x="24022" y="73434"/>
                </a:lnTo>
                <a:lnTo>
                  <a:pt x="6197" y="57924"/>
                </a:lnTo>
                <a:lnTo>
                  <a:pt x="6197" y="54356"/>
                </a:lnTo>
                <a:lnTo>
                  <a:pt x="42100" y="17843"/>
                </a:lnTo>
                <a:lnTo>
                  <a:pt x="47015" y="15963"/>
                </a:lnTo>
                <a:lnTo>
                  <a:pt x="47015" y="10096"/>
                </a:lnTo>
                <a:lnTo>
                  <a:pt x="363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1" name="object 161"/>
          <p:cNvPicPr/>
          <p:nvPr/>
        </p:nvPicPr>
        <p:blipFill>
          <a:blip r:embed="rId77" cstate="print"/>
          <a:stretch>
            <a:fillRect/>
          </a:stretch>
        </p:blipFill>
        <p:spPr>
          <a:xfrm>
            <a:off x="3770624" y="7178987"/>
            <a:ext cx="580492" cy="130454"/>
          </a:xfrm>
          <a:prstGeom prst="rect">
            <a:avLst/>
          </a:prstGeom>
        </p:spPr>
      </p:pic>
      <p:pic>
        <p:nvPicPr>
          <p:cNvPr id="162" name="object 162"/>
          <p:cNvPicPr/>
          <p:nvPr/>
        </p:nvPicPr>
        <p:blipFill>
          <a:blip r:embed="rId78" cstate="print"/>
          <a:stretch>
            <a:fillRect/>
          </a:stretch>
        </p:blipFill>
        <p:spPr>
          <a:xfrm>
            <a:off x="1120059" y="7427423"/>
            <a:ext cx="102635" cy="132880"/>
          </a:xfrm>
          <a:prstGeom prst="rect">
            <a:avLst/>
          </a:prstGeom>
        </p:spPr>
      </p:pic>
      <p:sp>
        <p:nvSpPr>
          <p:cNvPr id="163" name="object 163"/>
          <p:cNvSpPr/>
          <p:nvPr/>
        </p:nvSpPr>
        <p:spPr>
          <a:xfrm>
            <a:off x="1289193" y="7446490"/>
            <a:ext cx="18415" cy="66675"/>
          </a:xfrm>
          <a:custGeom>
            <a:avLst/>
            <a:gdLst/>
            <a:ahLst/>
            <a:cxnLst/>
            <a:rect l="l" t="t" r="r" b="b"/>
            <a:pathLst>
              <a:path w="18415" h="66675">
                <a:moveTo>
                  <a:pt x="13068" y="48285"/>
                </a:moveTo>
                <a:lnTo>
                  <a:pt x="5397" y="48285"/>
                </a:lnTo>
                <a:lnTo>
                  <a:pt x="2895" y="50507"/>
                </a:lnTo>
                <a:lnTo>
                  <a:pt x="0" y="53136"/>
                </a:lnTo>
                <a:lnTo>
                  <a:pt x="0" y="60807"/>
                </a:lnTo>
                <a:lnTo>
                  <a:pt x="2222" y="63373"/>
                </a:lnTo>
                <a:lnTo>
                  <a:pt x="4851" y="66332"/>
                </a:lnTo>
                <a:lnTo>
                  <a:pt x="12534" y="66332"/>
                </a:lnTo>
                <a:lnTo>
                  <a:pt x="18059" y="61353"/>
                </a:lnTo>
                <a:lnTo>
                  <a:pt x="18059" y="53746"/>
                </a:lnTo>
                <a:lnTo>
                  <a:pt x="15760" y="51181"/>
                </a:lnTo>
                <a:lnTo>
                  <a:pt x="13068" y="48285"/>
                </a:lnTo>
                <a:close/>
              </a:path>
              <a:path w="18415" h="66675">
                <a:moveTo>
                  <a:pt x="13131" y="0"/>
                </a:moveTo>
                <a:lnTo>
                  <a:pt x="5460" y="0"/>
                </a:lnTo>
                <a:lnTo>
                  <a:pt x="2971" y="2286"/>
                </a:lnTo>
                <a:lnTo>
                  <a:pt x="0" y="4914"/>
                </a:lnTo>
                <a:lnTo>
                  <a:pt x="0" y="12661"/>
                </a:lnTo>
                <a:lnTo>
                  <a:pt x="2298" y="15151"/>
                </a:lnTo>
                <a:lnTo>
                  <a:pt x="4914" y="18046"/>
                </a:lnTo>
                <a:lnTo>
                  <a:pt x="12598" y="18046"/>
                </a:lnTo>
                <a:lnTo>
                  <a:pt x="15087" y="15760"/>
                </a:lnTo>
                <a:lnTo>
                  <a:pt x="18059" y="13131"/>
                </a:lnTo>
                <a:lnTo>
                  <a:pt x="18059" y="5448"/>
                </a:lnTo>
                <a:lnTo>
                  <a:pt x="131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4" name="object 164"/>
          <p:cNvPicPr/>
          <p:nvPr/>
        </p:nvPicPr>
        <p:blipFill>
          <a:blip r:embed="rId79" cstate="print"/>
          <a:stretch>
            <a:fillRect/>
          </a:stretch>
        </p:blipFill>
        <p:spPr>
          <a:xfrm>
            <a:off x="1400627" y="7416980"/>
            <a:ext cx="1847474" cy="127025"/>
          </a:xfrm>
          <a:prstGeom prst="rect">
            <a:avLst/>
          </a:prstGeom>
        </p:spPr>
      </p:pic>
      <p:pic>
        <p:nvPicPr>
          <p:cNvPr id="165" name="object 165"/>
          <p:cNvPicPr/>
          <p:nvPr/>
        </p:nvPicPr>
        <p:blipFill>
          <a:blip r:embed="rId80" cstate="print"/>
          <a:stretch>
            <a:fillRect/>
          </a:stretch>
        </p:blipFill>
        <p:spPr>
          <a:xfrm>
            <a:off x="3423925" y="7427830"/>
            <a:ext cx="98072" cy="99885"/>
          </a:xfrm>
          <a:prstGeom prst="rect">
            <a:avLst/>
          </a:prstGeom>
        </p:spPr>
      </p:pic>
      <p:sp>
        <p:nvSpPr>
          <p:cNvPr id="166" name="object 166"/>
          <p:cNvSpPr/>
          <p:nvPr/>
        </p:nvSpPr>
        <p:spPr>
          <a:xfrm>
            <a:off x="3579543" y="7446490"/>
            <a:ext cx="18415" cy="66675"/>
          </a:xfrm>
          <a:custGeom>
            <a:avLst/>
            <a:gdLst/>
            <a:ahLst/>
            <a:cxnLst/>
            <a:rect l="l" t="t" r="r" b="b"/>
            <a:pathLst>
              <a:path w="18414" h="66675">
                <a:moveTo>
                  <a:pt x="13068" y="48285"/>
                </a:moveTo>
                <a:lnTo>
                  <a:pt x="5397" y="48285"/>
                </a:lnTo>
                <a:lnTo>
                  <a:pt x="2895" y="50507"/>
                </a:lnTo>
                <a:lnTo>
                  <a:pt x="0" y="53136"/>
                </a:lnTo>
                <a:lnTo>
                  <a:pt x="0" y="60807"/>
                </a:lnTo>
                <a:lnTo>
                  <a:pt x="2222" y="63373"/>
                </a:lnTo>
                <a:lnTo>
                  <a:pt x="4851" y="66332"/>
                </a:lnTo>
                <a:lnTo>
                  <a:pt x="12534" y="66332"/>
                </a:lnTo>
                <a:lnTo>
                  <a:pt x="18059" y="61353"/>
                </a:lnTo>
                <a:lnTo>
                  <a:pt x="18059" y="53746"/>
                </a:lnTo>
                <a:lnTo>
                  <a:pt x="15760" y="51181"/>
                </a:lnTo>
                <a:lnTo>
                  <a:pt x="13068" y="48285"/>
                </a:lnTo>
                <a:close/>
              </a:path>
              <a:path w="18414" h="66675">
                <a:moveTo>
                  <a:pt x="13131" y="0"/>
                </a:moveTo>
                <a:lnTo>
                  <a:pt x="5461" y="0"/>
                </a:lnTo>
                <a:lnTo>
                  <a:pt x="2971" y="2286"/>
                </a:lnTo>
                <a:lnTo>
                  <a:pt x="0" y="4914"/>
                </a:lnTo>
                <a:lnTo>
                  <a:pt x="0" y="12661"/>
                </a:lnTo>
                <a:lnTo>
                  <a:pt x="2298" y="15151"/>
                </a:lnTo>
                <a:lnTo>
                  <a:pt x="4914" y="18046"/>
                </a:lnTo>
                <a:lnTo>
                  <a:pt x="12598" y="18046"/>
                </a:lnTo>
                <a:lnTo>
                  <a:pt x="15087" y="15760"/>
                </a:lnTo>
                <a:lnTo>
                  <a:pt x="18059" y="13131"/>
                </a:lnTo>
                <a:lnTo>
                  <a:pt x="18059" y="5448"/>
                </a:lnTo>
                <a:lnTo>
                  <a:pt x="131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7" name="object 167"/>
          <p:cNvPicPr/>
          <p:nvPr/>
        </p:nvPicPr>
        <p:blipFill>
          <a:blip r:embed="rId81" cstate="print"/>
          <a:stretch>
            <a:fillRect/>
          </a:stretch>
        </p:blipFill>
        <p:spPr>
          <a:xfrm>
            <a:off x="3665084" y="7416177"/>
            <a:ext cx="1134037" cy="125611"/>
          </a:xfrm>
          <a:prstGeom prst="rect">
            <a:avLst/>
          </a:prstGeom>
        </p:spPr>
      </p:pic>
      <p:pic>
        <p:nvPicPr>
          <p:cNvPr id="168" name="object 168"/>
          <p:cNvPicPr/>
          <p:nvPr/>
        </p:nvPicPr>
        <p:blipFill>
          <a:blip r:embed="rId82" cstate="print"/>
          <a:stretch>
            <a:fillRect/>
          </a:stretch>
        </p:blipFill>
        <p:spPr>
          <a:xfrm>
            <a:off x="1120059" y="7662537"/>
            <a:ext cx="102635" cy="132880"/>
          </a:xfrm>
          <a:prstGeom prst="rect">
            <a:avLst/>
          </a:prstGeom>
        </p:spPr>
      </p:pic>
      <p:sp>
        <p:nvSpPr>
          <p:cNvPr id="169" name="object 169"/>
          <p:cNvSpPr/>
          <p:nvPr/>
        </p:nvSpPr>
        <p:spPr>
          <a:xfrm>
            <a:off x="1289193" y="7681603"/>
            <a:ext cx="18415" cy="66675"/>
          </a:xfrm>
          <a:custGeom>
            <a:avLst/>
            <a:gdLst/>
            <a:ahLst/>
            <a:cxnLst/>
            <a:rect l="l" t="t" r="r" b="b"/>
            <a:pathLst>
              <a:path w="18415" h="66675">
                <a:moveTo>
                  <a:pt x="13068" y="48285"/>
                </a:moveTo>
                <a:lnTo>
                  <a:pt x="5397" y="48285"/>
                </a:lnTo>
                <a:lnTo>
                  <a:pt x="2895" y="50507"/>
                </a:lnTo>
                <a:lnTo>
                  <a:pt x="0" y="53136"/>
                </a:lnTo>
                <a:lnTo>
                  <a:pt x="0" y="60807"/>
                </a:lnTo>
                <a:lnTo>
                  <a:pt x="2222" y="63372"/>
                </a:lnTo>
                <a:lnTo>
                  <a:pt x="4851" y="66332"/>
                </a:lnTo>
                <a:lnTo>
                  <a:pt x="12534" y="66332"/>
                </a:lnTo>
                <a:lnTo>
                  <a:pt x="18059" y="61353"/>
                </a:lnTo>
                <a:lnTo>
                  <a:pt x="18059" y="53746"/>
                </a:lnTo>
                <a:lnTo>
                  <a:pt x="15760" y="51180"/>
                </a:lnTo>
                <a:lnTo>
                  <a:pt x="13068" y="48285"/>
                </a:lnTo>
                <a:close/>
              </a:path>
              <a:path w="18415" h="66675">
                <a:moveTo>
                  <a:pt x="13131" y="0"/>
                </a:moveTo>
                <a:lnTo>
                  <a:pt x="5460" y="0"/>
                </a:lnTo>
                <a:lnTo>
                  <a:pt x="2971" y="2285"/>
                </a:lnTo>
                <a:lnTo>
                  <a:pt x="0" y="4914"/>
                </a:lnTo>
                <a:lnTo>
                  <a:pt x="0" y="12661"/>
                </a:lnTo>
                <a:lnTo>
                  <a:pt x="2298" y="15151"/>
                </a:lnTo>
                <a:lnTo>
                  <a:pt x="4914" y="18046"/>
                </a:lnTo>
                <a:lnTo>
                  <a:pt x="12598" y="18046"/>
                </a:lnTo>
                <a:lnTo>
                  <a:pt x="15087" y="15760"/>
                </a:lnTo>
                <a:lnTo>
                  <a:pt x="18059" y="13131"/>
                </a:lnTo>
                <a:lnTo>
                  <a:pt x="18059" y="5448"/>
                </a:lnTo>
                <a:lnTo>
                  <a:pt x="131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0" name="object 170"/>
          <p:cNvPicPr/>
          <p:nvPr/>
        </p:nvPicPr>
        <p:blipFill>
          <a:blip r:embed="rId83" cstate="print"/>
          <a:stretch>
            <a:fillRect/>
          </a:stretch>
        </p:blipFill>
        <p:spPr>
          <a:xfrm>
            <a:off x="1371403" y="7651154"/>
            <a:ext cx="1326481" cy="127165"/>
          </a:xfrm>
          <a:prstGeom prst="rect">
            <a:avLst/>
          </a:prstGeom>
        </p:spPr>
      </p:pic>
      <p:pic>
        <p:nvPicPr>
          <p:cNvPr id="171" name="object 171"/>
          <p:cNvPicPr/>
          <p:nvPr/>
        </p:nvPicPr>
        <p:blipFill>
          <a:blip r:embed="rId84" cstate="print"/>
          <a:stretch>
            <a:fillRect/>
          </a:stretch>
        </p:blipFill>
        <p:spPr>
          <a:xfrm>
            <a:off x="3423925" y="7662943"/>
            <a:ext cx="98072" cy="99885"/>
          </a:xfrm>
          <a:prstGeom prst="rect">
            <a:avLst/>
          </a:prstGeom>
        </p:spPr>
      </p:pic>
      <p:sp>
        <p:nvSpPr>
          <p:cNvPr id="172" name="object 172"/>
          <p:cNvSpPr/>
          <p:nvPr/>
        </p:nvSpPr>
        <p:spPr>
          <a:xfrm>
            <a:off x="3579543" y="7681603"/>
            <a:ext cx="18415" cy="66675"/>
          </a:xfrm>
          <a:custGeom>
            <a:avLst/>
            <a:gdLst/>
            <a:ahLst/>
            <a:cxnLst/>
            <a:rect l="l" t="t" r="r" b="b"/>
            <a:pathLst>
              <a:path w="18414" h="66675">
                <a:moveTo>
                  <a:pt x="13068" y="48285"/>
                </a:moveTo>
                <a:lnTo>
                  <a:pt x="5397" y="48285"/>
                </a:lnTo>
                <a:lnTo>
                  <a:pt x="2895" y="50507"/>
                </a:lnTo>
                <a:lnTo>
                  <a:pt x="0" y="53136"/>
                </a:lnTo>
                <a:lnTo>
                  <a:pt x="0" y="60807"/>
                </a:lnTo>
                <a:lnTo>
                  <a:pt x="2222" y="63372"/>
                </a:lnTo>
                <a:lnTo>
                  <a:pt x="4851" y="66332"/>
                </a:lnTo>
                <a:lnTo>
                  <a:pt x="12534" y="66332"/>
                </a:lnTo>
                <a:lnTo>
                  <a:pt x="18059" y="61353"/>
                </a:lnTo>
                <a:lnTo>
                  <a:pt x="18059" y="53746"/>
                </a:lnTo>
                <a:lnTo>
                  <a:pt x="15760" y="51180"/>
                </a:lnTo>
                <a:lnTo>
                  <a:pt x="13068" y="48285"/>
                </a:lnTo>
                <a:close/>
              </a:path>
              <a:path w="18414" h="66675">
                <a:moveTo>
                  <a:pt x="13131" y="0"/>
                </a:moveTo>
                <a:lnTo>
                  <a:pt x="5461" y="0"/>
                </a:lnTo>
                <a:lnTo>
                  <a:pt x="2971" y="2285"/>
                </a:lnTo>
                <a:lnTo>
                  <a:pt x="0" y="4914"/>
                </a:lnTo>
                <a:lnTo>
                  <a:pt x="0" y="12661"/>
                </a:lnTo>
                <a:lnTo>
                  <a:pt x="2298" y="15151"/>
                </a:lnTo>
                <a:lnTo>
                  <a:pt x="4914" y="18046"/>
                </a:lnTo>
                <a:lnTo>
                  <a:pt x="12598" y="18046"/>
                </a:lnTo>
                <a:lnTo>
                  <a:pt x="15087" y="15760"/>
                </a:lnTo>
                <a:lnTo>
                  <a:pt x="18059" y="13131"/>
                </a:lnTo>
                <a:lnTo>
                  <a:pt x="18059" y="5448"/>
                </a:lnTo>
                <a:lnTo>
                  <a:pt x="131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3" name="object 173"/>
          <p:cNvGrpSpPr/>
          <p:nvPr/>
        </p:nvGrpSpPr>
        <p:grpSpPr>
          <a:xfrm>
            <a:off x="3671957" y="7651689"/>
            <a:ext cx="302895" cy="127000"/>
            <a:chOff x="3671957" y="7651689"/>
            <a:chExt cx="302895" cy="127000"/>
          </a:xfrm>
        </p:grpSpPr>
        <p:pic>
          <p:nvPicPr>
            <p:cNvPr id="174" name="object 174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3671957" y="7655263"/>
              <a:ext cx="114896" cy="121564"/>
            </a:xfrm>
            <a:prstGeom prst="rect">
              <a:avLst/>
            </a:prstGeom>
          </p:spPr>
        </p:pic>
        <p:pic>
          <p:nvPicPr>
            <p:cNvPr id="175" name="object 175"/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3806018" y="7651689"/>
              <a:ext cx="168708" cy="126758"/>
            </a:xfrm>
            <a:prstGeom prst="rect">
              <a:avLst/>
            </a:prstGeom>
          </p:spPr>
        </p:pic>
      </p:grpSp>
      <p:pic>
        <p:nvPicPr>
          <p:cNvPr id="176" name="object 176"/>
          <p:cNvPicPr/>
          <p:nvPr/>
        </p:nvPicPr>
        <p:blipFill>
          <a:blip r:embed="rId87" cstate="print"/>
          <a:stretch>
            <a:fillRect/>
          </a:stretch>
        </p:blipFill>
        <p:spPr>
          <a:xfrm>
            <a:off x="4080500" y="7652367"/>
            <a:ext cx="255997" cy="125675"/>
          </a:xfrm>
          <a:prstGeom prst="rect">
            <a:avLst/>
          </a:prstGeom>
        </p:spPr>
      </p:pic>
      <p:sp>
        <p:nvSpPr>
          <p:cNvPr id="177" name="object 177"/>
          <p:cNvSpPr/>
          <p:nvPr/>
        </p:nvSpPr>
        <p:spPr>
          <a:xfrm>
            <a:off x="4435030" y="7648397"/>
            <a:ext cx="106045" cy="133350"/>
          </a:xfrm>
          <a:custGeom>
            <a:avLst/>
            <a:gdLst/>
            <a:ahLst/>
            <a:cxnLst/>
            <a:rect l="l" t="t" r="r" b="b"/>
            <a:pathLst>
              <a:path w="106045" h="133350">
                <a:moveTo>
                  <a:pt x="40132" y="0"/>
                </a:moveTo>
                <a:lnTo>
                  <a:pt x="39192" y="0"/>
                </a:lnTo>
                <a:lnTo>
                  <a:pt x="38722" y="0"/>
                </a:lnTo>
                <a:lnTo>
                  <a:pt x="32334" y="4648"/>
                </a:lnTo>
                <a:lnTo>
                  <a:pt x="6946" y="35852"/>
                </a:lnTo>
                <a:lnTo>
                  <a:pt x="0" y="66471"/>
                </a:lnTo>
                <a:lnTo>
                  <a:pt x="152" y="72377"/>
                </a:lnTo>
                <a:lnTo>
                  <a:pt x="18186" y="114477"/>
                </a:lnTo>
                <a:lnTo>
                  <a:pt x="38582" y="132943"/>
                </a:lnTo>
                <a:lnTo>
                  <a:pt x="40132" y="132943"/>
                </a:lnTo>
                <a:lnTo>
                  <a:pt x="40132" y="131394"/>
                </a:lnTo>
                <a:lnTo>
                  <a:pt x="30340" y="121678"/>
                </a:lnTo>
                <a:lnTo>
                  <a:pt x="20548" y="108508"/>
                </a:lnTo>
                <a:lnTo>
                  <a:pt x="12623" y="90347"/>
                </a:lnTo>
                <a:lnTo>
                  <a:pt x="9359" y="66471"/>
                </a:lnTo>
                <a:lnTo>
                  <a:pt x="9829" y="55321"/>
                </a:lnTo>
                <a:lnTo>
                  <a:pt x="13093" y="40436"/>
                </a:lnTo>
                <a:lnTo>
                  <a:pt x="21945" y="22567"/>
                </a:lnTo>
                <a:lnTo>
                  <a:pt x="39192" y="2489"/>
                </a:lnTo>
                <a:lnTo>
                  <a:pt x="40132" y="1689"/>
                </a:lnTo>
                <a:lnTo>
                  <a:pt x="40132" y="0"/>
                </a:lnTo>
                <a:close/>
              </a:path>
              <a:path w="106045" h="133350">
                <a:moveTo>
                  <a:pt x="105664" y="110604"/>
                </a:moveTo>
                <a:lnTo>
                  <a:pt x="93408" y="109651"/>
                </a:lnTo>
                <a:lnTo>
                  <a:pt x="90919" y="105283"/>
                </a:lnTo>
                <a:lnTo>
                  <a:pt x="90246" y="99415"/>
                </a:lnTo>
                <a:lnTo>
                  <a:pt x="90246" y="47155"/>
                </a:lnTo>
                <a:lnTo>
                  <a:pt x="90919" y="15836"/>
                </a:lnTo>
                <a:lnTo>
                  <a:pt x="88696" y="15836"/>
                </a:lnTo>
                <a:lnTo>
                  <a:pt x="79273" y="20726"/>
                </a:lnTo>
                <a:lnTo>
                  <a:pt x="71983" y="24003"/>
                </a:lnTo>
                <a:lnTo>
                  <a:pt x="61290" y="28092"/>
                </a:lnTo>
                <a:lnTo>
                  <a:pt x="61290" y="31661"/>
                </a:lnTo>
                <a:lnTo>
                  <a:pt x="63030" y="31661"/>
                </a:lnTo>
                <a:lnTo>
                  <a:pt x="72263" y="28765"/>
                </a:lnTo>
                <a:lnTo>
                  <a:pt x="76644" y="28765"/>
                </a:lnTo>
                <a:lnTo>
                  <a:pt x="79463" y="32600"/>
                </a:lnTo>
                <a:lnTo>
                  <a:pt x="79463" y="104330"/>
                </a:lnTo>
                <a:lnTo>
                  <a:pt x="76911" y="108445"/>
                </a:lnTo>
                <a:lnTo>
                  <a:pt x="72402" y="109994"/>
                </a:lnTo>
                <a:lnTo>
                  <a:pt x="64452" y="110604"/>
                </a:lnTo>
                <a:lnTo>
                  <a:pt x="64452" y="114439"/>
                </a:lnTo>
                <a:lnTo>
                  <a:pt x="78994" y="113893"/>
                </a:lnTo>
                <a:lnTo>
                  <a:pt x="92468" y="113893"/>
                </a:lnTo>
                <a:lnTo>
                  <a:pt x="105664" y="114439"/>
                </a:lnTo>
                <a:lnTo>
                  <a:pt x="105664" y="110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8" name="object 178"/>
          <p:cNvPicPr/>
          <p:nvPr/>
        </p:nvPicPr>
        <p:blipFill>
          <a:blip r:embed="rId88" cstate="print"/>
          <a:stretch>
            <a:fillRect/>
          </a:stretch>
        </p:blipFill>
        <p:spPr>
          <a:xfrm>
            <a:off x="4616529" y="7663208"/>
            <a:ext cx="82245" cy="104597"/>
          </a:xfrm>
          <a:prstGeom prst="rect">
            <a:avLst/>
          </a:prstGeom>
        </p:spPr>
      </p:pic>
      <p:sp>
        <p:nvSpPr>
          <p:cNvPr id="179" name="object 179"/>
          <p:cNvSpPr/>
          <p:nvPr/>
        </p:nvSpPr>
        <p:spPr>
          <a:xfrm>
            <a:off x="4762414" y="7660109"/>
            <a:ext cx="60325" cy="113030"/>
          </a:xfrm>
          <a:custGeom>
            <a:avLst/>
            <a:gdLst/>
            <a:ahLst/>
            <a:cxnLst/>
            <a:rect l="l" t="t" r="r" b="b"/>
            <a:pathLst>
              <a:path w="60325" h="113029">
                <a:moveTo>
                  <a:pt x="47078" y="0"/>
                </a:moveTo>
                <a:lnTo>
                  <a:pt x="41694" y="0"/>
                </a:lnTo>
                <a:lnTo>
                  <a:pt x="40144" y="673"/>
                </a:lnTo>
                <a:lnTo>
                  <a:pt x="38328" y="1549"/>
                </a:lnTo>
                <a:lnTo>
                  <a:pt x="38328" y="3975"/>
                </a:lnTo>
                <a:lnTo>
                  <a:pt x="40144" y="4381"/>
                </a:lnTo>
                <a:lnTo>
                  <a:pt x="45389" y="5867"/>
                </a:lnTo>
                <a:lnTo>
                  <a:pt x="47015" y="7683"/>
                </a:lnTo>
                <a:lnTo>
                  <a:pt x="48831" y="9639"/>
                </a:lnTo>
                <a:lnTo>
                  <a:pt x="48742" y="42654"/>
                </a:lnTo>
                <a:lnTo>
                  <a:pt x="35966" y="87490"/>
                </a:lnTo>
                <a:lnTo>
                  <a:pt x="792" y="109341"/>
                </a:lnTo>
                <a:lnTo>
                  <a:pt x="576" y="109341"/>
                </a:lnTo>
                <a:lnTo>
                  <a:pt x="0" y="109512"/>
                </a:lnTo>
                <a:lnTo>
                  <a:pt x="0" y="112547"/>
                </a:lnTo>
                <a:lnTo>
                  <a:pt x="2425" y="112547"/>
                </a:lnTo>
                <a:lnTo>
                  <a:pt x="46202" y="84531"/>
                </a:lnTo>
                <a:lnTo>
                  <a:pt x="55796" y="55092"/>
                </a:lnTo>
                <a:lnTo>
                  <a:pt x="55829" y="54889"/>
                </a:lnTo>
                <a:lnTo>
                  <a:pt x="55952" y="53657"/>
                </a:lnTo>
                <a:lnTo>
                  <a:pt x="56023" y="52946"/>
                </a:lnTo>
                <a:lnTo>
                  <a:pt x="56097" y="52204"/>
                </a:lnTo>
                <a:lnTo>
                  <a:pt x="57179" y="21691"/>
                </a:lnTo>
                <a:lnTo>
                  <a:pt x="57280" y="17386"/>
                </a:lnTo>
                <a:lnTo>
                  <a:pt x="57377" y="13271"/>
                </a:lnTo>
                <a:lnTo>
                  <a:pt x="58724" y="11861"/>
                </a:lnTo>
                <a:lnTo>
                  <a:pt x="60007" y="10439"/>
                </a:lnTo>
                <a:lnTo>
                  <a:pt x="60007" y="5727"/>
                </a:lnTo>
                <a:lnTo>
                  <a:pt x="47078" y="0"/>
                </a:lnTo>
                <a:close/>
              </a:path>
              <a:path w="60325" h="113029">
                <a:moveTo>
                  <a:pt x="11518" y="7683"/>
                </a:moveTo>
                <a:lnTo>
                  <a:pt x="6667" y="7683"/>
                </a:lnTo>
                <a:lnTo>
                  <a:pt x="4241" y="9169"/>
                </a:lnTo>
                <a:lnTo>
                  <a:pt x="4241" y="10985"/>
                </a:lnTo>
                <a:lnTo>
                  <a:pt x="6057" y="11658"/>
                </a:lnTo>
                <a:lnTo>
                  <a:pt x="9829" y="13271"/>
                </a:lnTo>
                <a:lnTo>
                  <a:pt x="11455" y="15697"/>
                </a:lnTo>
                <a:lnTo>
                  <a:pt x="12661" y="17386"/>
                </a:lnTo>
                <a:lnTo>
                  <a:pt x="12560" y="36104"/>
                </a:lnTo>
                <a:lnTo>
                  <a:pt x="12436" y="42654"/>
                </a:lnTo>
                <a:lnTo>
                  <a:pt x="12318" y="46602"/>
                </a:lnTo>
                <a:lnTo>
                  <a:pt x="12299" y="47224"/>
                </a:lnTo>
                <a:lnTo>
                  <a:pt x="12177" y="51320"/>
                </a:lnTo>
                <a:lnTo>
                  <a:pt x="12077" y="53657"/>
                </a:lnTo>
                <a:lnTo>
                  <a:pt x="11988" y="55092"/>
                </a:lnTo>
                <a:lnTo>
                  <a:pt x="11455" y="57048"/>
                </a:lnTo>
                <a:lnTo>
                  <a:pt x="10909" y="58737"/>
                </a:lnTo>
                <a:lnTo>
                  <a:pt x="10909" y="64389"/>
                </a:lnTo>
                <a:lnTo>
                  <a:pt x="14414" y="70726"/>
                </a:lnTo>
                <a:lnTo>
                  <a:pt x="19862" y="70726"/>
                </a:lnTo>
                <a:lnTo>
                  <a:pt x="19978" y="41490"/>
                </a:lnTo>
                <a:lnTo>
                  <a:pt x="20088" y="34293"/>
                </a:lnTo>
                <a:lnTo>
                  <a:pt x="20269" y="26606"/>
                </a:lnTo>
                <a:lnTo>
                  <a:pt x="20345" y="24968"/>
                </a:lnTo>
                <a:lnTo>
                  <a:pt x="20412" y="23241"/>
                </a:lnTo>
                <a:lnTo>
                  <a:pt x="20472" y="21691"/>
                </a:lnTo>
                <a:lnTo>
                  <a:pt x="23037" y="19138"/>
                </a:lnTo>
                <a:lnTo>
                  <a:pt x="23037" y="15227"/>
                </a:lnTo>
                <a:lnTo>
                  <a:pt x="17246" y="11391"/>
                </a:lnTo>
                <a:lnTo>
                  <a:pt x="11518" y="76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879571" y="7684094"/>
            <a:ext cx="105410" cy="63500"/>
          </a:xfrm>
          <a:custGeom>
            <a:avLst/>
            <a:gdLst/>
            <a:ahLst/>
            <a:cxnLst/>
            <a:rect l="l" t="t" r="r" b="b"/>
            <a:pathLst>
              <a:path w="105410" h="63500">
                <a:moveTo>
                  <a:pt x="19062" y="1206"/>
                </a:moveTo>
                <a:lnTo>
                  <a:pt x="17106" y="1206"/>
                </a:lnTo>
                <a:lnTo>
                  <a:pt x="17106" y="4711"/>
                </a:lnTo>
                <a:lnTo>
                  <a:pt x="19735" y="8013"/>
                </a:lnTo>
                <a:lnTo>
                  <a:pt x="25057" y="14605"/>
                </a:lnTo>
                <a:lnTo>
                  <a:pt x="30772" y="14605"/>
                </a:lnTo>
                <a:lnTo>
                  <a:pt x="33947" y="14008"/>
                </a:lnTo>
                <a:lnTo>
                  <a:pt x="37922" y="13538"/>
                </a:lnTo>
                <a:lnTo>
                  <a:pt x="69527" y="10648"/>
                </a:lnTo>
                <a:lnTo>
                  <a:pt x="80822" y="9766"/>
                </a:lnTo>
                <a:lnTo>
                  <a:pt x="85394" y="9359"/>
                </a:lnTo>
                <a:lnTo>
                  <a:pt x="85394" y="6731"/>
                </a:lnTo>
                <a:lnTo>
                  <a:pt x="24777" y="6731"/>
                </a:lnTo>
                <a:lnTo>
                  <a:pt x="20081" y="2222"/>
                </a:lnTo>
                <a:lnTo>
                  <a:pt x="19062" y="1206"/>
                </a:lnTo>
                <a:close/>
              </a:path>
              <a:path w="105410" h="63500">
                <a:moveTo>
                  <a:pt x="78803" y="0"/>
                </a:moveTo>
                <a:lnTo>
                  <a:pt x="72402" y="0"/>
                </a:lnTo>
                <a:lnTo>
                  <a:pt x="70243" y="1346"/>
                </a:lnTo>
                <a:lnTo>
                  <a:pt x="68757" y="2349"/>
                </a:lnTo>
                <a:lnTo>
                  <a:pt x="66941" y="2755"/>
                </a:lnTo>
                <a:lnTo>
                  <a:pt x="58800" y="4445"/>
                </a:lnTo>
                <a:lnTo>
                  <a:pt x="35420" y="6731"/>
                </a:lnTo>
                <a:lnTo>
                  <a:pt x="85394" y="6731"/>
                </a:lnTo>
                <a:lnTo>
                  <a:pt x="85394" y="4038"/>
                </a:lnTo>
                <a:lnTo>
                  <a:pt x="82372" y="2222"/>
                </a:lnTo>
                <a:lnTo>
                  <a:pt x="78803" y="0"/>
                </a:lnTo>
                <a:close/>
              </a:path>
              <a:path w="105410" h="63500">
                <a:moveTo>
                  <a:pt x="1676" y="47002"/>
                </a:moveTo>
                <a:lnTo>
                  <a:pt x="0" y="47002"/>
                </a:lnTo>
                <a:lnTo>
                  <a:pt x="0" y="52793"/>
                </a:lnTo>
                <a:lnTo>
                  <a:pt x="10032" y="63169"/>
                </a:lnTo>
                <a:lnTo>
                  <a:pt x="15887" y="63169"/>
                </a:lnTo>
                <a:lnTo>
                  <a:pt x="17246" y="62230"/>
                </a:lnTo>
                <a:lnTo>
                  <a:pt x="19126" y="60744"/>
                </a:lnTo>
                <a:lnTo>
                  <a:pt x="23571" y="60007"/>
                </a:lnTo>
                <a:lnTo>
                  <a:pt x="31985" y="58765"/>
                </a:lnTo>
                <a:lnTo>
                  <a:pt x="43019" y="57394"/>
                </a:lnTo>
                <a:lnTo>
                  <a:pt x="55880" y="56285"/>
                </a:lnTo>
                <a:lnTo>
                  <a:pt x="69773" y="55829"/>
                </a:lnTo>
                <a:lnTo>
                  <a:pt x="104800" y="55829"/>
                </a:lnTo>
                <a:lnTo>
                  <a:pt x="104800" y="53073"/>
                </a:lnTo>
                <a:lnTo>
                  <a:pt x="8153" y="53073"/>
                </a:lnTo>
                <a:lnTo>
                  <a:pt x="4241" y="49364"/>
                </a:lnTo>
                <a:lnTo>
                  <a:pt x="1676" y="47002"/>
                </a:lnTo>
                <a:close/>
              </a:path>
              <a:path w="105410" h="63500">
                <a:moveTo>
                  <a:pt x="104800" y="55829"/>
                </a:moveTo>
                <a:lnTo>
                  <a:pt x="81559" y="55829"/>
                </a:lnTo>
                <a:lnTo>
                  <a:pt x="89797" y="56591"/>
                </a:lnTo>
                <a:lnTo>
                  <a:pt x="89623" y="56591"/>
                </a:lnTo>
                <a:lnTo>
                  <a:pt x="91185" y="56769"/>
                </a:lnTo>
                <a:lnTo>
                  <a:pt x="97523" y="57785"/>
                </a:lnTo>
                <a:lnTo>
                  <a:pt x="99542" y="58191"/>
                </a:lnTo>
                <a:lnTo>
                  <a:pt x="104800" y="58191"/>
                </a:lnTo>
                <a:lnTo>
                  <a:pt x="104800" y="55829"/>
                </a:lnTo>
                <a:close/>
              </a:path>
              <a:path w="105410" h="63500">
                <a:moveTo>
                  <a:pt x="94691" y="46329"/>
                </a:moveTo>
                <a:lnTo>
                  <a:pt x="90042" y="46329"/>
                </a:lnTo>
                <a:lnTo>
                  <a:pt x="87820" y="47675"/>
                </a:lnTo>
                <a:lnTo>
                  <a:pt x="86327" y="48751"/>
                </a:lnTo>
                <a:lnTo>
                  <a:pt x="74457" y="48751"/>
                </a:lnTo>
                <a:lnTo>
                  <a:pt x="61493" y="49171"/>
                </a:lnTo>
                <a:lnTo>
                  <a:pt x="42908" y="50368"/>
                </a:lnTo>
                <a:lnTo>
                  <a:pt x="43209" y="50368"/>
                </a:lnTo>
                <a:lnTo>
                  <a:pt x="14744" y="53073"/>
                </a:lnTo>
                <a:lnTo>
                  <a:pt x="104860" y="53073"/>
                </a:lnTo>
                <a:lnTo>
                  <a:pt x="103847" y="51790"/>
                </a:lnTo>
                <a:lnTo>
                  <a:pt x="102781" y="50368"/>
                </a:lnTo>
                <a:lnTo>
                  <a:pt x="94691" y="463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1" name="object 181"/>
          <p:cNvPicPr/>
          <p:nvPr/>
        </p:nvPicPr>
        <p:blipFill>
          <a:blip r:embed="rId89" cstate="print"/>
          <a:stretch>
            <a:fillRect/>
          </a:stretch>
        </p:blipFill>
        <p:spPr>
          <a:xfrm>
            <a:off x="5034342" y="7693448"/>
            <a:ext cx="73685" cy="74891"/>
          </a:xfrm>
          <a:prstGeom prst="rect">
            <a:avLst/>
          </a:prstGeom>
        </p:spPr>
      </p:pic>
      <p:pic>
        <p:nvPicPr>
          <p:cNvPr id="182" name="object 182"/>
          <p:cNvPicPr/>
          <p:nvPr/>
        </p:nvPicPr>
        <p:blipFill>
          <a:blip r:embed="rId90" cstate="print"/>
          <a:stretch>
            <a:fillRect/>
          </a:stretch>
        </p:blipFill>
        <p:spPr>
          <a:xfrm>
            <a:off x="5165229" y="7663208"/>
            <a:ext cx="82245" cy="104597"/>
          </a:xfrm>
          <a:prstGeom prst="rect">
            <a:avLst/>
          </a:prstGeom>
        </p:spPr>
      </p:pic>
      <p:sp>
        <p:nvSpPr>
          <p:cNvPr id="183" name="object 183"/>
          <p:cNvSpPr/>
          <p:nvPr/>
        </p:nvSpPr>
        <p:spPr>
          <a:xfrm>
            <a:off x="5320944" y="7664222"/>
            <a:ext cx="46990" cy="99060"/>
          </a:xfrm>
          <a:custGeom>
            <a:avLst/>
            <a:gdLst/>
            <a:ahLst/>
            <a:cxnLst/>
            <a:rect l="l" t="t" r="r" b="b"/>
            <a:pathLst>
              <a:path w="46989" h="99059">
                <a:moveTo>
                  <a:pt x="31318" y="0"/>
                </a:moveTo>
                <a:lnTo>
                  <a:pt x="28828" y="0"/>
                </a:lnTo>
                <a:lnTo>
                  <a:pt x="18668" y="5032"/>
                </a:lnTo>
                <a:lnTo>
                  <a:pt x="11033" y="8290"/>
                </a:lnTo>
                <a:lnTo>
                  <a:pt x="0" y="12255"/>
                </a:lnTo>
                <a:lnTo>
                  <a:pt x="0" y="15824"/>
                </a:lnTo>
                <a:lnTo>
                  <a:pt x="1955" y="15824"/>
                </a:lnTo>
                <a:lnTo>
                  <a:pt x="11722" y="12928"/>
                </a:lnTo>
                <a:lnTo>
                  <a:pt x="16433" y="12928"/>
                </a:lnTo>
                <a:lnTo>
                  <a:pt x="19469" y="16967"/>
                </a:lnTo>
                <a:lnTo>
                  <a:pt x="19469" y="88226"/>
                </a:lnTo>
                <a:lnTo>
                  <a:pt x="16636" y="92608"/>
                </a:lnTo>
                <a:lnTo>
                  <a:pt x="11861" y="94157"/>
                </a:lnTo>
                <a:lnTo>
                  <a:pt x="3441" y="94767"/>
                </a:lnTo>
                <a:lnTo>
                  <a:pt x="3441" y="98602"/>
                </a:lnTo>
                <a:lnTo>
                  <a:pt x="18795" y="98056"/>
                </a:lnTo>
                <a:lnTo>
                  <a:pt x="32664" y="98056"/>
                </a:lnTo>
                <a:lnTo>
                  <a:pt x="46951" y="98602"/>
                </a:lnTo>
                <a:lnTo>
                  <a:pt x="46951" y="94767"/>
                </a:lnTo>
                <a:lnTo>
                  <a:pt x="33883" y="93814"/>
                </a:lnTo>
                <a:lnTo>
                  <a:pt x="31318" y="89446"/>
                </a:lnTo>
                <a:lnTo>
                  <a:pt x="30518" y="83311"/>
                </a:lnTo>
                <a:lnTo>
                  <a:pt x="30518" y="31318"/>
                </a:lnTo>
                <a:lnTo>
                  <a:pt x="313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4" name="object 184"/>
          <p:cNvGrpSpPr/>
          <p:nvPr/>
        </p:nvGrpSpPr>
        <p:grpSpPr>
          <a:xfrm>
            <a:off x="5419780" y="7648395"/>
            <a:ext cx="313690" cy="133350"/>
            <a:chOff x="5419780" y="7648395"/>
            <a:chExt cx="313690" cy="133350"/>
          </a:xfrm>
        </p:grpSpPr>
        <p:pic>
          <p:nvPicPr>
            <p:cNvPr id="185" name="object 185"/>
            <p:cNvPicPr/>
            <p:nvPr/>
          </p:nvPicPr>
          <p:blipFill>
            <a:blip r:embed="rId91" cstate="print"/>
            <a:stretch>
              <a:fillRect/>
            </a:stretch>
          </p:blipFill>
          <p:spPr>
            <a:xfrm>
              <a:off x="5419780" y="7651491"/>
              <a:ext cx="109385" cy="126288"/>
            </a:xfrm>
            <a:prstGeom prst="rect">
              <a:avLst/>
            </a:prstGeom>
          </p:spPr>
        </p:pic>
        <p:pic>
          <p:nvPicPr>
            <p:cNvPr id="186" name="object 186"/>
            <p:cNvPicPr/>
            <p:nvPr/>
          </p:nvPicPr>
          <p:blipFill>
            <a:blip r:embed="rId92" cstate="print"/>
            <a:stretch>
              <a:fillRect/>
            </a:stretch>
          </p:blipFill>
          <p:spPr>
            <a:xfrm>
              <a:off x="5551618" y="7648395"/>
              <a:ext cx="181576" cy="132943"/>
            </a:xfrm>
            <a:prstGeom prst="rect">
              <a:avLst/>
            </a:prstGeom>
          </p:spPr>
        </p:pic>
      </p:grpSp>
      <p:pic>
        <p:nvPicPr>
          <p:cNvPr id="187" name="object 187"/>
          <p:cNvPicPr/>
          <p:nvPr/>
        </p:nvPicPr>
        <p:blipFill>
          <a:blip r:embed="rId93" cstate="print"/>
          <a:stretch>
            <a:fillRect/>
          </a:stretch>
        </p:blipFill>
        <p:spPr>
          <a:xfrm>
            <a:off x="5836921" y="7652374"/>
            <a:ext cx="532938" cy="125463"/>
          </a:xfrm>
          <a:prstGeom prst="rect">
            <a:avLst/>
          </a:prstGeom>
        </p:spPr>
      </p:pic>
      <p:grpSp>
        <p:nvGrpSpPr>
          <p:cNvPr id="188" name="object 188"/>
          <p:cNvGrpSpPr/>
          <p:nvPr/>
        </p:nvGrpSpPr>
        <p:grpSpPr>
          <a:xfrm>
            <a:off x="1111580" y="7941513"/>
            <a:ext cx="5554980" cy="22225"/>
            <a:chOff x="1111580" y="7941513"/>
            <a:chExt cx="5554980" cy="22225"/>
          </a:xfrm>
        </p:grpSpPr>
        <p:sp>
          <p:nvSpPr>
            <p:cNvPr id="189" name="object 189"/>
            <p:cNvSpPr/>
            <p:nvPr/>
          </p:nvSpPr>
          <p:spPr>
            <a:xfrm>
              <a:off x="1111580" y="7941513"/>
              <a:ext cx="5553710" cy="20320"/>
            </a:xfrm>
            <a:custGeom>
              <a:avLst/>
              <a:gdLst/>
              <a:ahLst/>
              <a:cxnLst/>
              <a:rect l="l" t="t" r="r" b="b"/>
              <a:pathLst>
                <a:path w="5553709" h="20320">
                  <a:moveTo>
                    <a:pt x="5553253" y="0"/>
                  </a:moveTo>
                  <a:lnTo>
                    <a:pt x="0" y="0"/>
                  </a:lnTo>
                  <a:lnTo>
                    <a:pt x="0" y="20243"/>
                  </a:lnTo>
                  <a:lnTo>
                    <a:pt x="5553253" y="20243"/>
                  </a:lnTo>
                  <a:lnTo>
                    <a:pt x="555325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6662877" y="7942821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36"/>
                  </a:lnTo>
                  <a:lnTo>
                    <a:pt x="3136" y="31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1111631" y="7942821"/>
              <a:ext cx="5554980" cy="17780"/>
            </a:xfrm>
            <a:custGeom>
              <a:avLst/>
              <a:gdLst/>
              <a:ahLst/>
              <a:cxnLst/>
              <a:rect l="l" t="t" r="r" b="b"/>
              <a:pathLst>
                <a:path w="5554980" h="17779">
                  <a:moveTo>
                    <a:pt x="3136" y="3124"/>
                  </a:moveTo>
                  <a:lnTo>
                    <a:pt x="0" y="3124"/>
                  </a:lnTo>
                  <a:lnTo>
                    <a:pt x="0" y="17233"/>
                  </a:lnTo>
                  <a:lnTo>
                    <a:pt x="3136" y="17233"/>
                  </a:lnTo>
                  <a:lnTo>
                    <a:pt x="3136" y="3124"/>
                  </a:lnTo>
                  <a:close/>
                </a:path>
                <a:path w="5554980" h="17779">
                  <a:moveTo>
                    <a:pt x="5554370" y="0"/>
                  </a:moveTo>
                  <a:lnTo>
                    <a:pt x="5551246" y="0"/>
                  </a:lnTo>
                  <a:lnTo>
                    <a:pt x="5551246" y="3136"/>
                  </a:lnTo>
                  <a:lnTo>
                    <a:pt x="5554370" y="3136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6662877" y="7945946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3136" y="0"/>
                  </a:moveTo>
                  <a:lnTo>
                    <a:pt x="0" y="0"/>
                  </a:lnTo>
                  <a:lnTo>
                    <a:pt x="0" y="14109"/>
                  </a:lnTo>
                  <a:lnTo>
                    <a:pt x="3136" y="14109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1111631" y="796005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136" y="0"/>
                  </a:moveTo>
                  <a:lnTo>
                    <a:pt x="0" y="0"/>
                  </a:lnTo>
                  <a:lnTo>
                    <a:pt x="0" y="3149"/>
                  </a:lnTo>
                  <a:lnTo>
                    <a:pt x="3136" y="3149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1111631" y="7960055"/>
              <a:ext cx="5554980" cy="3175"/>
            </a:xfrm>
            <a:custGeom>
              <a:avLst/>
              <a:gdLst/>
              <a:ahLst/>
              <a:cxnLst/>
              <a:rect l="l" t="t" r="r" b="b"/>
              <a:pathLst>
                <a:path w="5554980" h="3175">
                  <a:moveTo>
                    <a:pt x="5551182" y="0"/>
                  </a:moveTo>
                  <a:lnTo>
                    <a:pt x="3136" y="0"/>
                  </a:lnTo>
                  <a:lnTo>
                    <a:pt x="0" y="0"/>
                  </a:lnTo>
                  <a:lnTo>
                    <a:pt x="0" y="3149"/>
                  </a:lnTo>
                  <a:lnTo>
                    <a:pt x="3136" y="3149"/>
                  </a:lnTo>
                  <a:lnTo>
                    <a:pt x="5551182" y="3149"/>
                  </a:lnTo>
                  <a:lnTo>
                    <a:pt x="5551182" y="0"/>
                  </a:lnTo>
                  <a:close/>
                </a:path>
                <a:path w="5554980" h="3175">
                  <a:moveTo>
                    <a:pt x="5554370" y="0"/>
                  </a:moveTo>
                  <a:lnTo>
                    <a:pt x="5551246" y="0"/>
                  </a:lnTo>
                  <a:lnTo>
                    <a:pt x="5551246" y="3149"/>
                  </a:lnTo>
                  <a:lnTo>
                    <a:pt x="5554370" y="3149"/>
                  </a:lnTo>
                  <a:lnTo>
                    <a:pt x="5554370" y="0"/>
                  </a:lnTo>
                  <a:close/>
                </a:path>
              </a:pathLst>
            </a:custGeom>
            <a:solidFill>
              <a:srgbClr val="E2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95" name="object 195"/>
          <p:cNvPicPr/>
          <p:nvPr/>
        </p:nvPicPr>
        <p:blipFill>
          <a:blip r:embed="rId94" cstate="print"/>
          <a:stretch>
            <a:fillRect/>
          </a:stretch>
        </p:blipFill>
        <p:spPr>
          <a:xfrm>
            <a:off x="1128598" y="8357031"/>
            <a:ext cx="666999" cy="126758"/>
          </a:xfrm>
          <a:prstGeom prst="rect">
            <a:avLst/>
          </a:prstGeom>
        </p:spPr>
      </p:pic>
      <p:pic>
        <p:nvPicPr>
          <p:cNvPr id="196" name="object 196"/>
          <p:cNvPicPr/>
          <p:nvPr/>
        </p:nvPicPr>
        <p:blipFill>
          <a:blip r:embed="rId95" cstate="print"/>
          <a:stretch>
            <a:fillRect/>
          </a:stretch>
        </p:blipFill>
        <p:spPr>
          <a:xfrm>
            <a:off x="1198648" y="8590064"/>
            <a:ext cx="376115" cy="130454"/>
          </a:xfrm>
          <a:prstGeom prst="rect">
            <a:avLst/>
          </a:prstGeom>
        </p:spPr>
      </p:pic>
      <p:pic>
        <p:nvPicPr>
          <p:cNvPr id="197" name="object 197"/>
          <p:cNvPicPr/>
          <p:nvPr/>
        </p:nvPicPr>
        <p:blipFill>
          <a:blip r:embed="rId96" cstate="print"/>
          <a:stretch>
            <a:fillRect/>
          </a:stretch>
        </p:blipFill>
        <p:spPr>
          <a:xfrm>
            <a:off x="1690811" y="8591746"/>
            <a:ext cx="1340327" cy="127829"/>
          </a:xfrm>
          <a:prstGeom prst="rect">
            <a:avLst/>
          </a:prstGeom>
        </p:spPr>
      </p:pic>
      <p:pic>
        <p:nvPicPr>
          <p:cNvPr id="200" name="object 200"/>
          <p:cNvPicPr/>
          <p:nvPr/>
        </p:nvPicPr>
        <p:blipFill>
          <a:blip r:embed="rId97" cstate="print"/>
          <a:stretch>
            <a:fillRect/>
          </a:stretch>
        </p:blipFill>
        <p:spPr>
          <a:xfrm>
            <a:off x="1198648" y="8825178"/>
            <a:ext cx="650466" cy="130454"/>
          </a:xfrm>
          <a:prstGeom prst="rect">
            <a:avLst/>
          </a:prstGeom>
        </p:spPr>
      </p:pic>
      <p:pic>
        <p:nvPicPr>
          <p:cNvPr id="201" name="object 201"/>
          <p:cNvPicPr/>
          <p:nvPr/>
        </p:nvPicPr>
        <p:blipFill>
          <a:blip r:embed="rId98" cstate="print"/>
          <a:stretch>
            <a:fillRect/>
          </a:stretch>
        </p:blipFill>
        <p:spPr>
          <a:xfrm>
            <a:off x="1943809" y="8827468"/>
            <a:ext cx="2030898" cy="127220"/>
          </a:xfrm>
          <a:prstGeom prst="rect">
            <a:avLst/>
          </a:prstGeom>
        </p:spPr>
      </p:pic>
      <p:pic>
        <p:nvPicPr>
          <p:cNvPr id="202" name="object 202"/>
          <p:cNvPicPr/>
          <p:nvPr/>
        </p:nvPicPr>
        <p:blipFill>
          <a:blip r:embed="rId99" cstate="print"/>
          <a:stretch>
            <a:fillRect/>
          </a:stretch>
        </p:blipFill>
        <p:spPr>
          <a:xfrm>
            <a:off x="4041185" y="8827394"/>
            <a:ext cx="361703" cy="125680"/>
          </a:xfrm>
          <a:prstGeom prst="rect">
            <a:avLst/>
          </a:prstGeom>
        </p:spPr>
      </p:pic>
      <p:pic>
        <p:nvPicPr>
          <p:cNvPr id="209" name="object 209"/>
          <p:cNvPicPr/>
          <p:nvPr/>
        </p:nvPicPr>
        <p:blipFill>
          <a:blip r:embed="rId100" cstate="print"/>
          <a:stretch>
            <a:fillRect/>
          </a:stretch>
        </p:blipFill>
        <p:spPr>
          <a:xfrm>
            <a:off x="1198648" y="9295405"/>
            <a:ext cx="360339" cy="130454"/>
          </a:xfrm>
          <a:prstGeom prst="rect">
            <a:avLst/>
          </a:prstGeom>
        </p:spPr>
      </p:pic>
      <p:pic>
        <p:nvPicPr>
          <p:cNvPr id="214" name="object 214"/>
          <p:cNvPicPr/>
          <p:nvPr/>
        </p:nvPicPr>
        <p:blipFill>
          <a:blip r:embed="rId101" cstate="print"/>
          <a:stretch>
            <a:fillRect/>
          </a:stretch>
        </p:blipFill>
        <p:spPr>
          <a:xfrm>
            <a:off x="1198648" y="9530781"/>
            <a:ext cx="305479" cy="130454"/>
          </a:xfrm>
          <a:prstGeom prst="rect">
            <a:avLst/>
          </a:prstGeom>
        </p:spPr>
      </p:pic>
      <p:grpSp>
        <p:nvGrpSpPr>
          <p:cNvPr id="215" name="object 215"/>
          <p:cNvGrpSpPr/>
          <p:nvPr/>
        </p:nvGrpSpPr>
        <p:grpSpPr>
          <a:xfrm>
            <a:off x="1594243" y="9531853"/>
            <a:ext cx="1809114" cy="144780"/>
            <a:chOff x="1594243" y="9531853"/>
            <a:chExt cx="1809114" cy="144780"/>
          </a:xfrm>
        </p:grpSpPr>
        <p:sp>
          <p:nvSpPr>
            <p:cNvPr id="216" name="object 216"/>
            <p:cNvSpPr/>
            <p:nvPr/>
          </p:nvSpPr>
          <p:spPr>
            <a:xfrm>
              <a:off x="1594243" y="9531858"/>
              <a:ext cx="910590" cy="144780"/>
            </a:xfrm>
            <a:custGeom>
              <a:avLst/>
              <a:gdLst/>
              <a:ahLst/>
              <a:cxnLst/>
              <a:rect l="l" t="t" r="r" b="b"/>
              <a:pathLst>
                <a:path w="910589" h="144779">
                  <a:moveTo>
                    <a:pt x="71183" y="109181"/>
                  </a:moveTo>
                  <a:lnTo>
                    <a:pt x="63106" y="108305"/>
                  </a:lnTo>
                  <a:lnTo>
                    <a:pt x="61226" y="104533"/>
                  </a:lnTo>
                  <a:lnTo>
                    <a:pt x="61417" y="60083"/>
                  </a:lnTo>
                  <a:lnTo>
                    <a:pt x="51257" y="49644"/>
                  </a:lnTo>
                  <a:lnTo>
                    <a:pt x="28689" y="49644"/>
                  </a:lnTo>
                  <a:lnTo>
                    <a:pt x="20675" y="62242"/>
                  </a:lnTo>
                  <a:lnTo>
                    <a:pt x="20675" y="42646"/>
                  </a:lnTo>
                  <a:lnTo>
                    <a:pt x="21348" y="8966"/>
                  </a:lnTo>
                  <a:lnTo>
                    <a:pt x="19862" y="8966"/>
                  </a:lnTo>
                  <a:lnTo>
                    <a:pt x="9359" y="12877"/>
                  </a:lnTo>
                  <a:lnTo>
                    <a:pt x="0" y="14833"/>
                  </a:lnTo>
                  <a:lnTo>
                    <a:pt x="0" y="18059"/>
                  </a:lnTo>
                  <a:lnTo>
                    <a:pt x="8686" y="17792"/>
                  </a:lnTo>
                  <a:lnTo>
                    <a:pt x="10909" y="23317"/>
                  </a:lnTo>
                  <a:lnTo>
                    <a:pt x="10909" y="104406"/>
                  </a:lnTo>
                  <a:lnTo>
                    <a:pt x="9093" y="107569"/>
                  </a:lnTo>
                  <a:lnTo>
                    <a:pt x="6604" y="108585"/>
                  </a:lnTo>
                  <a:lnTo>
                    <a:pt x="1282" y="109181"/>
                  </a:lnTo>
                  <a:lnTo>
                    <a:pt x="1282" y="112153"/>
                  </a:lnTo>
                  <a:lnTo>
                    <a:pt x="11176" y="111874"/>
                  </a:lnTo>
                  <a:lnTo>
                    <a:pt x="30772" y="112153"/>
                  </a:lnTo>
                  <a:lnTo>
                    <a:pt x="30772" y="109181"/>
                  </a:lnTo>
                  <a:lnTo>
                    <a:pt x="22288" y="108305"/>
                  </a:lnTo>
                  <a:lnTo>
                    <a:pt x="20675" y="104673"/>
                  </a:lnTo>
                  <a:lnTo>
                    <a:pt x="20675" y="68376"/>
                  </a:lnTo>
                  <a:lnTo>
                    <a:pt x="28956" y="56515"/>
                  </a:lnTo>
                  <a:lnTo>
                    <a:pt x="46342" y="56515"/>
                  </a:lnTo>
                  <a:lnTo>
                    <a:pt x="51181" y="66217"/>
                  </a:lnTo>
                  <a:lnTo>
                    <a:pt x="51181" y="104267"/>
                  </a:lnTo>
                  <a:lnTo>
                    <a:pt x="49098" y="108508"/>
                  </a:lnTo>
                  <a:lnTo>
                    <a:pt x="41554" y="109181"/>
                  </a:lnTo>
                  <a:lnTo>
                    <a:pt x="41554" y="112153"/>
                  </a:lnTo>
                  <a:lnTo>
                    <a:pt x="51460" y="111874"/>
                  </a:lnTo>
                  <a:lnTo>
                    <a:pt x="71183" y="112153"/>
                  </a:lnTo>
                  <a:lnTo>
                    <a:pt x="71183" y="109181"/>
                  </a:lnTo>
                  <a:close/>
                </a:path>
                <a:path w="910589" h="144779">
                  <a:moveTo>
                    <a:pt x="119113" y="105613"/>
                  </a:moveTo>
                  <a:lnTo>
                    <a:pt x="117767" y="103987"/>
                  </a:lnTo>
                  <a:lnTo>
                    <a:pt x="116624" y="103987"/>
                  </a:lnTo>
                  <a:lnTo>
                    <a:pt x="112509" y="108165"/>
                  </a:lnTo>
                  <a:lnTo>
                    <a:pt x="102946" y="108165"/>
                  </a:lnTo>
                  <a:lnTo>
                    <a:pt x="97497" y="100825"/>
                  </a:lnTo>
                  <a:lnTo>
                    <a:pt x="97764" y="56984"/>
                  </a:lnTo>
                  <a:lnTo>
                    <a:pt x="110020" y="56984"/>
                  </a:lnTo>
                  <a:lnTo>
                    <a:pt x="116014" y="57391"/>
                  </a:lnTo>
                  <a:lnTo>
                    <a:pt x="117627" y="52539"/>
                  </a:lnTo>
                  <a:lnTo>
                    <a:pt x="117627" y="51727"/>
                  </a:lnTo>
                  <a:lnTo>
                    <a:pt x="105778" y="51993"/>
                  </a:lnTo>
                  <a:lnTo>
                    <a:pt x="98031" y="51993"/>
                  </a:lnTo>
                  <a:lnTo>
                    <a:pt x="98437" y="37388"/>
                  </a:lnTo>
                  <a:lnTo>
                    <a:pt x="94996" y="37388"/>
                  </a:lnTo>
                  <a:lnTo>
                    <a:pt x="92583" y="44056"/>
                  </a:lnTo>
                  <a:lnTo>
                    <a:pt x="85432" y="52133"/>
                  </a:lnTo>
                  <a:lnTo>
                    <a:pt x="77889" y="53822"/>
                  </a:lnTo>
                  <a:lnTo>
                    <a:pt x="77889" y="57391"/>
                  </a:lnTo>
                  <a:lnTo>
                    <a:pt x="87795" y="57251"/>
                  </a:lnTo>
                  <a:lnTo>
                    <a:pt x="87261" y="94894"/>
                  </a:lnTo>
                  <a:lnTo>
                    <a:pt x="87261" y="104940"/>
                  </a:lnTo>
                  <a:lnTo>
                    <a:pt x="95669" y="114363"/>
                  </a:lnTo>
                  <a:lnTo>
                    <a:pt x="112039" y="114363"/>
                  </a:lnTo>
                  <a:lnTo>
                    <a:pt x="119113" y="106616"/>
                  </a:lnTo>
                  <a:lnTo>
                    <a:pt x="119113" y="105613"/>
                  </a:lnTo>
                  <a:close/>
                </a:path>
                <a:path w="910589" h="144779">
                  <a:moveTo>
                    <a:pt x="166154" y="105613"/>
                  </a:moveTo>
                  <a:lnTo>
                    <a:pt x="164807" y="103987"/>
                  </a:lnTo>
                  <a:lnTo>
                    <a:pt x="163664" y="103987"/>
                  </a:lnTo>
                  <a:lnTo>
                    <a:pt x="159550" y="108165"/>
                  </a:lnTo>
                  <a:lnTo>
                    <a:pt x="149987" y="108165"/>
                  </a:lnTo>
                  <a:lnTo>
                    <a:pt x="144538" y="100825"/>
                  </a:lnTo>
                  <a:lnTo>
                    <a:pt x="144805" y="56984"/>
                  </a:lnTo>
                  <a:lnTo>
                    <a:pt x="157060" y="56984"/>
                  </a:lnTo>
                  <a:lnTo>
                    <a:pt x="163055" y="57391"/>
                  </a:lnTo>
                  <a:lnTo>
                    <a:pt x="164668" y="52539"/>
                  </a:lnTo>
                  <a:lnTo>
                    <a:pt x="164668" y="51727"/>
                  </a:lnTo>
                  <a:lnTo>
                    <a:pt x="152819" y="51993"/>
                  </a:lnTo>
                  <a:lnTo>
                    <a:pt x="145072" y="51993"/>
                  </a:lnTo>
                  <a:lnTo>
                    <a:pt x="145478" y="37388"/>
                  </a:lnTo>
                  <a:lnTo>
                    <a:pt x="142036" y="37388"/>
                  </a:lnTo>
                  <a:lnTo>
                    <a:pt x="139623" y="44056"/>
                  </a:lnTo>
                  <a:lnTo>
                    <a:pt x="132473" y="52133"/>
                  </a:lnTo>
                  <a:lnTo>
                    <a:pt x="124929" y="53822"/>
                  </a:lnTo>
                  <a:lnTo>
                    <a:pt x="124929" y="57391"/>
                  </a:lnTo>
                  <a:lnTo>
                    <a:pt x="134835" y="57251"/>
                  </a:lnTo>
                  <a:lnTo>
                    <a:pt x="134302" y="94894"/>
                  </a:lnTo>
                  <a:lnTo>
                    <a:pt x="134302" y="104940"/>
                  </a:lnTo>
                  <a:lnTo>
                    <a:pt x="142709" y="114363"/>
                  </a:lnTo>
                  <a:lnTo>
                    <a:pt x="159080" y="114363"/>
                  </a:lnTo>
                  <a:lnTo>
                    <a:pt x="166154" y="106616"/>
                  </a:lnTo>
                  <a:lnTo>
                    <a:pt x="166154" y="105613"/>
                  </a:lnTo>
                  <a:close/>
                </a:path>
                <a:path w="910589" h="144779">
                  <a:moveTo>
                    <a:pt x="240296" y="67691"/>
                  </a:moveTo>
                  <a:lnTo>
                    <a:pt x="233667" y="59334"/>
                  </a:lnTo>
                  <a:lnTo>
                    <a:pt x="230962" y="55968"/>
                  </a:lnTo>
                  <a:lnTo>
                    <a:pt x="228841" y="53340"/>
                  </a:lnTo>
                  <a:lnTo>
                    <a:pt x="228841" y="69240"/>
                  </a:lnTo>
                  <a:lnTo>
                    <a:pt x="228841" y="94094"/>
                  </a:lnTo>
                  <a:lnTo>
                    <a:pt x="223926" y="101841"/>
                  </a:lnTo>
                  <a:lnTo>
                    <a:pt x="218541" y="110185"/>
                  </a:lnTo>
                  <a:lnTo>
                    <a:pt x="201104" y="110185"/>
                  </a:lnTo>
                  <a:lnTo>
                    <a:pt x="199593" y="107899"/>
                  </a:lnTo>
                  <a:lnTo>
                    <a:pt x="193421" y="98539"/>
                  </a:lnTo>
                  <a:lnTo>
                    <a:pt x="193421" y="66281"/>
                  </a:lnTo>
                  <a:lnTo>
                    <a:pt x="196049" y="63042"/>
                  </a:lnTo>
                  <a:lnTo>
                    <a:pt x="198247" y="60286"/>
                  </a:lnTo>
                  <a:lnTo>
                    <a:pt x="201701" y="55968"/>
                  </a:lnTo>
                  <a:lnTo>
                    <a:pt x="217538" y="55968"/>
                  </a:lnTo>
                  <a:lnTo>
                    <a:pt x="228841" y="69240"/>
                  </a:lnTo>
                  <a:lnTo>
                    <a:pt x="228841" y="53340"/>
                  </a:lnTo>
                  <a:lnTo>
                    <a:pt x="225882" y="49644"/>
                  </a:lnTo>
                  <a:lnTo>
                    <a:pt x="207365" y="49644"/>
                  </a:lnTo>
                  <a:lnTo>
                    <a:pt x="197256" y="54965"/>
                  </a:lnTo>
                  <a:lnTo>
                    <a:pt x="193421" y="60286"/>
                  </a:lnTo>
                  <a:lnTo>
                    <a:pt x="193421" y="59334"/>
                  </a:lnTo>
                  <a:lnTo>
                    <a:pt x="193484" y="55968"/>
                  </a:lnTo>
                  <a:lnTo>
                    <a:pt x="193573" y="54965"/>
                  </a:lnTo>
                  <a:lnTo>
                    <a:pt x="193687" y="53543"/>
                  </a:lnTo>
                  <a:lnTo>
                    <a:pt x="193802" y="52070"/>
                  </a:lnTo>
                  <a:lnTo>
                    <a:pt x="193827" y="50380"/>
                  </a:lnTo>
                  <a:lnTo>
                    <a:pt x="192138" y="50380"/>
                  </a:lnTo>
                  <a:lnTo>
                    <a:pt x="183997" y="53543"/>
                  </a:lnTo>
                  <a:lnTo>
                    <a:pt x="172542" y="56172"/>
                  </a:lnTo>
                  <a:lnTo>
                    <a:pt x="172542" y="59613"/>
                  </a:lnTo>
                  <a:lnTo>
                    <a:pt x="174231" y="59613"/>
                  </a:lnTo>
                  <a:lnTo>
                    <a:pt x="178600" y="59334"/>
                  </a:lnTo>
                  <a:lnTo>
                    <a:pt x="181571" y="59334"/>
                  </a:lnTo>
                  <a:lnTo>
                    <a:pt x="183324" y="64528"/>
                  </a:lnTo>
                  <a:lnTo>
                    <a:pt x="183261" y="136855"/>
                  </a:lnTo>
                  <a:lnTo>
                    <a:pt x="182168" y="138950"/>
                  </a:lnTo>
                  <a:lnTo>
                    <a:pt x="181254" y="140906"/>
                  </a:lnTo>
                  <a:lnTo>
                    <a:pt x="181165" y="141097"/>
                  </a:lnTo>
                  <a:lnTo>
                    <a:pt x="171869" y="141770"/>
                  </a:lnTo>
                  <a:lnTo>
                    <a:pt x="173215" y="141770"/>
                  </a:lnTo>
                  <a:lnTo>
                    <a:pt x="173215" y="144741"/>
                  </a:lnTo>
                  <a:lnTo>
                    <a:pt x="174167" y="144741"/>
                  </a:lnTo>
                  <a:lnTo>
                    <a:pt x="182778" y="144475"/>
                  </a:lnTo>
                  <a:lnTo>
                    <a:pt x="194500" y="144475"/>
                  </a:lnTo>
                  <a:lnTo>
                    <a:pt x="203390" y="144741"/>
                  </a:lnTo>
                  <a:lnTo>
                    <a:pt x="204330" y="144741"/>
                  </a:lnTo>
                  <a:lnTo>
                    <a:pt x="204330" y="144475"/>
                  </a:lnTo>
                  <a:lnTo>
                    <a:pt x="204330" y="141770"/>
                  </a:lnTo>
                  <a:lnTo>
                    <a:pt x="205320" y="141770"/>
                  </a:lnTo>
                  <a:lnTo>
                    <a:pt x="195910" y="140906"/>
                  </a:lnTo>
                  <a:lnTo>
                    <a:pt x="194627" y="138950"/>
                  </a:lnTo>
                  <a:lnTo>
                    <a:pt x="193421" y="136855"/>
                  </a:lnTo>
                  <a:lnTo>
                    <a:pt x="193421" y="107899"/>
                  </a:lnTo>
                  <a:lnTo>
                    <a:pt x="200964" y="114363"/>
                  </a:lnTo>
                  <a:lnTo>
                    <a:pt x="222719" y="114363"/>
                  </a:lnTo>
                  <a:lnTo>
                    <a:pt x="227114" y="110185"/>
                  </a:lnTo>
                  <a:lnTo>
                    <a:pt x="230797" y="106692"/>
                  </a:lnTo>
                  <a:lnTo>
                    <a:pt x="233616" y="103746"/>
                  </a:lnTo>
                  <a:lnTo>
                    <a:pt x="236740" y="99009"/>
                  </a:lnTo>
                  <a:lnTo>
                    <a:pt x="239255" y="91859"/>
                  </a:lnTo>
                  <a:lnTo>
                    <a:pt x="240296" y="81635"/>
                  </a:lnTo>
                  <a:lnTo>
                    <a:pt x="240296" y="67691"/>
                  </a:lnTo>
                  <a:close/>
                </a:path>
                <a:path w="910589" h="144779">
                  <a:moveTo>
                    <a:pt x="296951" y="88976"/>
                  </a:moveTo>
                  <a:lnTo>
                    <a:pt x="290690" y="80225"/>
                  </a:lnTo>
                  <a:lnTo>
                    <a:pt x="269405" y="71399"/>
                  </a:lnTo>
                  <a:lnTo>
                    <a:pt x="264426" y="66751"/>
                  </a:lnTo>
                  <a:lnTo>
                    <a:pt x="264426" y="59143"/>
                  </a:lnTo>
                  <a:lnTo>
                    <a:pt x="269748" y="53479"/>
                  </a:lnTo>
                  <a:lnTo>
                    <a:pt x="285838" y="53479"/>
                  </a:lnTo>
                  <a:lnTo>
                    <a:pt x="290817" y="67157"/>
                  </a:lnTo>
                  <a:lnTo>
                    <a:pt x="293649" y="67157"/>
                  </a:lnTo>
                  <a:lnTo>
                    <a:pt x="293649" y="66344"/>
                  </a:lnTo>
                  <a:lnTo>
                    <a:pt x="292646" y="55575"/>
                  </a:lnTo>
                  <a:lnTo>
                    <a:pt x="292506" y="51193"/>
                  </a:lnTo>
                  <a:lnTo>
                    <a:pt x="290626" y="51333"/>
                  </a:lnTo>
                  <a:lnTo>
                    <a:pt x="286169" y="51333"/>
                  </a:lnTo>
                  <a:lnTo>
                    <a:pt x="283756" y="50927"/>
                  </a:lnTo>
                  <a:lnTo>
                    <a:pt x="278295" y="49644"/>
                  </a:lnTo>
                  <a:lnTo>
                    <a:pt x="266979" y="49644"/>
                  </a:lnTo>
                  <a:lnTo>
                    <a:pt x="255727" y="58267"/>
                  </a:lnTo>
                  <a:lnTo>
                    <a:pt x="255727" y="71729"/>
                  </a:lnTo>
                  <a:lnTo>
                    <a:pt x="261594" y="79756"/>
                  </a:lnTo>
                  <a:lnTo>
                    <a:pt x="282003" y="88506"/>
                  </a:lnTo>
                  <a:lnTo>
                    <a:pt x="287451" y="94157"/>
                  </a:lnTo>
                  <a:lnTo>
                    <a:pt x="287451" y="103327"/>
                  </a:lnTo>
                  <a:lnTo>
                    <a:pt x="281127" y="110324"/>
                  </a:lnTo>
                  <a:lnTo>
                    <a:pt x="270141" y="110324"/>
                  </a:lnTo>
                  <a:lnTo>
                    <a:pt x="260045" y="103124"/>
                  </a:lnTo>
                  <a:lnTo>
                    <a:pt x="256679" y="95440"/>
                  </a:lnTo>
                  <a:lnTo>
                    <a:pt x="253911" y="95440"/>
                  </a:lnTo>
                  <a:lnTo>
                    <a:pt x="253911" y="96583"/>
                  </a:lnTo>
                  <a:lnTo>
                    <a:pt x="255600" y="106019"/>
                  </a:lnTo>
                  <a:lnTo>
                    <a:pt x="256946" y="110934"/>
                  </a:lnTo>
                  <a:lnTo>
                    <a:pt x="265772" y="114363"/>
                  </a:lnTo>
                  <a:lnTo>
                    <a:pt x="284289" y="114363"/>
                  </a:lnTo>
                  <a:lnTo>
                    <a:pt x="296951" y="104203"/>
                  </a:lnTo>
                  <a:lnTo>
                    <a:pt x="296951" y="88976"/>
                  </a:lnTo>
                  <a:close/>
                </a:path>
                <a:path w="910589" h="144779">
                  <a:moveTo>
                    <a:pt x="332028" y="102908"/>
                  </a:moveTo>
                  <a:lnTo>
                    <a:pt x="329869" y="100558"/>
                  </a:lnTo>
                  <a:lnTo>
                    <a:pt x="327507" y="97929"/>
                  </a:lnTo>
                  <a:lnTo>
                    <a:pt x="320573" y="97929"/>
                  </a:lnTo>
                  <a:lnTo>
                    <a:pt x="318287" y="100012"/>
                  </a:lnTo>
                  <a:lnTo>
                    <a:pt x="315595" y="102374"/>
                  </a:lnTo>
                  <a:lnTo>
                    <a:pt x="315595" y="109448"/>
                  </a:lnTo>
                  <a:lnTo>
                    <a:pt x="320103" y="114363"/>
                  </a:lnTo>
                  <a:lnTo>
                    <a:pt x="326974" y="114363"/>
                  </a:lnTo>
                  <a:lnTo>
                    <a:pt x="332028" y="109918"/>
                  </a:lnTo>
                  <a:lnTo>
                    <a:pt x="332028" y="102908"/>
                  </a:lnTo>
                  <a:close/>
                </a:path>
                <a:path w="910589" h="144779">
                  <a:moveTo>
                    <a:pt x="332028" y="54622"/>
                  </a:moveTo>
                  <a:lnTo>
                    <a:pt x="327507" y="49644"/>
                  </a:lnTo>
                  <a:lnTo>
                    <a:pt x="320573" y="49644"/>
                  </a:lnTo>
                  <a:lnTo>
                    <a:pt x="318287" y="51663"/>
                  </a:lnTo>
                  <a:lnTo>
                    <a:pt x="315595" y="54089"/>
                  </a:lnTo>
                  <a:lnTo>
                    <a:pt x="315595" y="61087"/>
                  </a:lnTo>
                  <a:lnTo>
                    <a:pt x="317677" y="63373"/>
                  </a:lnTo>
                  <a:lnTo>
                    <a:pt x="320103" y="66078"/>
                  </a:lnTo>
                  <a:lnTo>
                    <a:pt x="326974" y="66078"/>
                  </a:lnTo>
                  <a:lnTo>
                    <a:pt x="329336" y="63982"/>
                  </a:lnTo>
                  <a:lnTo>
                    <a:pt x="332028" y="61556"/>
                  </a:lnTo>
                  <a:lnTo>
                    <a:pt x="332028" y="54622"/>
                  </a:lnTo>
                  <a:close/>
                </a:path>
                <a:path w="910589" h="144779">
                  <a:moveTo>
                    <a:pt x="404533" y="2095"/>
                  </a:moveTo>
                  <a:lnTo>
                    <a:pt x="399415" y="0"/>
                  </a:lnTo>
                  <a:lnTo>
                    <a:pt x="346608" y="126225"/>
                  </a:lnTo>
                  <a:lnTo>
                    <a:pt x="351726" y="128308"/>
                  </a:lnTo>
                  <a:lnTo>
                    <a:pt x="404533" y="2095"/>
                  </a:lnTo>
                  <a:close/>
                </a:path>
                <a:path w="910589" h="144779">
                  <a:moveTo>
                    <a:pt x="468807" y="2095"/>
                  </a:moveTo>
                  <a:lnTo>
                    <a:pt x="463689" y="0"/>
                  </a:lnTo>
                  <a:lnTo>
                    <a:pt x="410883" y="126225"/>
                  </a:lnTo>
                  <a:lnTo>
                    <a:pt x="416001" y="128308"/>
                  </a:lnTo>
                  <a:lnTo>
                    <a:pt x="468807" y="2095"/>
                  </a:lnTo>
                  <a:close/>
                </a:path>
                <a:path w="910589" h="144779">
                  <a:moveTo>
                    <a:pt x="545680" y="108851"/>
                  </a:moveTo>
                  <a:lnTo>
                    <a:pt x="544474" y="108851"/>
                  </a:lnTo>
                  <a:lnTo>
                    <a:pt x="537743" y="108508"/>
                  </a:lnTo>
                  <a:lnTo>
                    <a:pt x="536727" y="106489"/>
                  </a:lnTo>
                  <a:lnTo>
                    <a:pt x="535914" y="105016"/>
                  </a:lnTo>
                  <a:lnTo>
                    <a:pt x="535914" y="103860"/>
                  </a:lnTo>
                  <a:lnTo>
                    <a:pt x="535952" y="56451"/>
                  </a:lnTo>
                  <a:lnTo>
                    <a:pt x="535978" y="32067"/>
                  </a:lnTo>
                  <a:lnTo>
                    <a:pt x="536143" y="22783"/>
                  </a:lnTo>
                  <a:lnTo>
                    <a:pt x="536257" y="17792"/>
                  </a:lnTo>
                  <a:lnTo>
                    <a:pt x="536384" y="13004"/>
                  </a:lnTo>
                  <a:lnTo>
                    <a:pt x="536460" y="8966"/>
                  </a:lnTo>
                  <a:lnTo>
                    <a:pt x="535114" y="8966"/>
                  </a:lnTo>
                  <a:lnTo>
                    <a:pt x="524268" y="13004"/>
                  </a:lnTo>
                  <a:lnTo>
                    <a:pt x="515696" y="14605"/>
                  </a:lnTo>
                  <a:lnTo>
                    <a:pt x="515848" y="14605"/>
                  </a:lnTo>
                  <a:lnTo>
                    <a:pt x="514908" y="14833"/>
                  </a:lnTo>
                  <a:lnTo>
                    <a:pt x="514908" y="18059"/>
                  </a:lnTo>
                  <a:lnTo>
                    <a:pt x="515912" y="18059"/>
                  </a:lnTo>
                  <a:lnTo>
                    <a:pt x="520839" y="17792"/>
                  </a:lnTo>
                  <a:lnTo>
                    <a:pt x="523595" y="17792"/>
                  </a:lnTo>
                  <a:lnTo>
                    <a:pt x="524878" y="20548"/>
                  </a:lnTo>
                  <a:lnTo>
                    <a:pt x="525818" y="22783"/>
                  </a:lnTo>
                  <a:lnTo>
                    <a:pt x="525818" y="56451"/>
                  </a:lnTo>
                  <a:lnTo>
                    <a:pt x="525818" y="65201"/>
                  </a:lnTo>
                  <a:lnTo>
                    <a:pt x="525818" y="97802"/>
                  </a:lnTo>
                  <a:lnTo>
                    <a:pt x="523189" y="101104"/>
                  </a:lnTo>
                  <a:lnTo>
                    <a:pt x="517867" y="108038"/>
                  </a:lnTo>
                  <a:lnTo>
                    <a:pt x="501840" y="108038"/>
                  </a:lnTo>
                  <a:lnTo>
                    <a:pt x="496658" y="102044"/>
                  </a:lnTo>
                  <a:lnTo>
                    <a:pt x="490524" y="94780"/>
                  </a:lnTo>
                  <a:lnTo>
                    <a:pt x="490524" y="69786"/>
                  </a:lnTo>
                  <a:lnTo>
                    <a:pt x="495236" y="62242"/>
                  </a:lnTo>
                  <a:lnTo>
                    <a:pt x="500494" y="53759"/>
                  </a:lnTo>
                  <a:lnTo>
                    <a:pt x="517398" y="53759"/>
                  </a:lnTo>
                  <a:lnTo>
                    <a:pt x="525818" y="65201"/>
                  </a:lnTo>
                  <a:lnTo>
                    <a:pt x="525818" y="56451"/>
                  </a:lnTo>
                  <a:lnTo>
                    <a:pt x="523138" y="53759"/>
                  </a:lnTo>
                  <a:lnTo>
                    <a:pt x="518947" y="49517"/>
                  </a:lnTo>
                  <a:lnTo>
                    <a:pt x="496785" y="49517"/>
                  </a:lnTo>
                  <a:lnTo>
                    <a:pt x="479082" y="82384"/>
                  </a:lnTo>
                  <a:lnTo>
                    <a:pt x="479082" y="95986"/>
                  </a:lnTo>
                  <a:lnTo>
                    <a:pt x="485952" y="104533"/>
                  </a:lnTo>
                  <a:lnTo>
                    <a:pt x="493763" y="114376"/>
                  </a:lnTo>
                  <a:lnTo>
                    <a:pt x="512483" y="114376"/>
                  </a:lnTo>
                  <a:lnTo>
                    <a:pt x="522516" y="109054"/>
                  </a:lnTo>
                  <a:lnTo>
                    <a:pt x="523151" y="108038"/>
                  </a:lnTo>
                  <a:lnTo>
                    <a:pt x="525818" y="103860"/>
                  </a:lnTo>
                  <a:lnTo>
                    <a:pt x="525703" y="108508"/>
                  </a:lnTo>
                  <a:lnTo>
                    <a:pt x="525576" y="112153"/>
                  </a:lnTo>
                  <a:lnTo>
                    <a:pt x="525551" y="114376"/>
                  </a:lnTo>
                  <a:lnTo>
                    <a:pt x="526630" y="114376"/>
                  </a:lnTo>
                  <a:lnTo>
                    <a:pt x="535647" y="112826"/>
                  </a:lnTo>
                  <a:lnTo>
                    <a:pt x="544474" y="112153"/>
                  </a:lnTo>
                  <a:lnTo>
                    <a:pt x="545680" y="112153"/>
                  </a:lnTo>
                  <a:lnTo>
                    <a:pt x="545680" y="108851"/>
                  </a:lnTo>
                  <a:close/>
                </a:path>
                <a:path w="910589" h="144779">
                  <a:moveTo>
                    <a:pt x="615099" y="68160"/>
                  </a:moveTo>
                  <a:lnTo>
                    <a:pt x="603516" y="55079"/>
                  </a:lnTo>
                  <a:lnTo>
                    <a:pt x="603516" y="66687"/>
                  </a:lnTo>
                  <a:lnTo>
                    <a:pt x="603516" y="94767"/>
                  </a:lnTo>
                  <a:lnTo>
                    <a:pt x="594080" y="110197"/>
                  </a:lnTo>
                  <a:lnTo>
                    <a:pt x="577710" y="110197"/>
                  </a:lnTo>
                  <a:lnTo>
                    <a:pt x="573201" y="104330"/>
                  </a:lnTo>
                  <a:lnTo>
                    <a:pt x="567613" y="97193"/>
                  </a:lnTo>
                  <a:lnTo>
                    <a:pt x="567613" y="69176"/>
                  </a:lnTo>
                  <a:lnTo>
                    <a:pt x="576770" y="53746"/>
                  </a:lnTo>
                  <a:lnTo>
                    <a:pt x="593077" y="53746"/>
                  </a:lnTo>
                  <a:lnTo>
                    <a:pt x="603516" y="66687"/>
                  </a:lnTo>
                  <a:lnTo>
                    <a:pt x="603516" y="55079"/>
                  </a:lnTo>
                  <a:lnTo>
                    <a:pt x="602348" y="53746"/>
                  </a:lnTo>
                  <a:lnTo>
                    <a:pt x="598728" y="49644"/>
                  </a:lnTo>
                  <a:lnTo>
                    <a:pt x="574141" y="49644"/>
                  </a:lnTo>
                  <a:lnTo>
                    <a:pt x="555891" y="95643"/>
                  </a:lnTo>
                  <a:lnTo>
                    <a:pt x="571919" y="114363"/>
                  </a:lnTo>
                  <a:lnTo>
                    <a:pt x="597242" y="114363"/>
                  </a:lnTo>
                  <a:lnTo>
                    <a:pt x="601484" y="110197"/>
                  </a:lnTo>
                  <a:lnTo>
                    <a:pt x="615010" y="82511"/>
                  </a:lnTo>
                  <a:lnTo>
                    <a:pt x="615099" y="68160"/>
                  </a:lnTo>
                  <a:close/>
                </a:path>
                <a:path w="910589" h="144779">
                  <a:moveTo>
                    <a:pt x="682764" y="99148"/>
                  </a:moveTo>
                  <a:lnTo>
                    <a:pt x="681215" y="97929"/>
                  </a:lnTo>
                  <a:lnTo>
                    <a:pt x="679869" y="97929"/>
                  </a:lnTo>
                  <a:lnTo>
                    <a:pt x="675817" y="103327"/>
                  </a:lnTo>
                  <a:lnTo>
                    <a:pt x="667880" y="107899"/>
                  </a:lnTo>
                  <a:lnTo>
                    <a:pt x="653669" y="107899"/>
                  </a:lnTo>
                  <a:lnTo>
                    <a:pt x="641273" y="94030"/>
                  </a:lnTo>
                  <a:lnTo>
                    <a:pt x="641273" y="69710"/>
                  </a:lnTo>
                  <a:lnTo>
                    <a:pt x="650430" y="53886"/>
                  </a:lnTo>
                  <a:lnTo>
                    <a:pt x="663968" y="53886"/>
                  </a:lnTo>
                  <a:lnTo>
                    <a:pt x="672731" y="66751"/>
                  </a:lnTo>
                  <a:lnTo>
                    <a:pt x="676897" y="66751"/>
                  </a:lnTo>
                  <a:lnTo>
                    <a:pt x="679729" y="62712"/>
                  </a:lnTo>
                  <a:lnTo>
                    <a:pt x="679729" y="54902"/>
                  </a:lnTo>
                  <a:lnTo>
                    <a:pt x="667410" y="49644"/>
                  </a:lnTo>
                  <a:lnTo>
                    <a:pt x="659053" y="49644"/>
                  </a:lnTo>
                  <a:lnTo>
                    <a:pt x="647598" y="49644"/>
                  </a:lnTo>
                  <a:lnTo>
                    <a:pt x="629691" y="82511"/>
                  </a:lnTo>
                  <a:lnTo>
                    <a:pt x="629691" y="95707"/>
                  </a:lnTo>
                  <a:lnTo>
                    <a:pt x="645452" y="114363"/>
                  </a:lnTo>
                  <a:lnTo>
                    <a:pt x="658787" y="114363"/>
                  </a:lnTo>
                  <a:lnTo>
                    <a:pt x="682764" y="99949"/>
                  </a:lnTo>
                  <a:lnTo>
                    <a:pt x="682764" y="99148"/>
                  </a:lnTo>
                  <a:close/>
                </a:path>
                <a:path w="910589" h="144779">
                  <a:moveTo>
                    <a:pt x="730300" y="105613"/>
                  </a:moveTo>
                  <a:lnTo>
                    <a:pt x="728954" y="103987"/>
                  </a:lnTo>
                  <a:lnTo>
                    <a:pt x="727811" y="103987"/>
                  </a:lnTo>
                  <a:lnTo>
                    <a:pt x="723696" y="108165"/>
                  </a:lnTo>
                  <a:lnTo>
                    <a:pt x="714133" y="108165"/>
                  </a:lnTo>
                  <a:lnTo>
                    <a:pt x="708685" y="100825"/>
                  </a:lnTo>
                  <a:lnTo>
                    <a:pt x="708952" y="56984"/>
                  </a:lnTo>
                  <a:lnTo>
                    <a:pt x="721207" y="56984"/>
                  </a:lnTo>
                  <a:lnTo>
                    <a:pt x="727202" y="57391"/>
                  </a:lnTo>
                  <a:lnTo>
                    <a:pt x="728814" y="52539"/>
                  </a:lnTo>
                  <a:lnTo>
                    <a:pt x="728814" y="51727"/>
                  </a:lnTo>
                  <a:lnTo>
                    <a:pt x="716965" y="51993"/>
                  </a:lnTo>
                  <a:lnTo>
                    <a:pt x="709218" y="51993"/>
                  </a:lnTo>
                  <a:lnTo>
                    <a:pt x="709625" y="37388"/>
                  </a:lnTo>
                  <a:lnTo>
                    <a:pt x="706183" y="37388"/>
                  </a:lnTo>
                  <a:lnTo>
                    <a:pt x="703770" y="44056"/>
                  </a:lnTo>
                  <a:lnTo>
                    <a:pt x="696620" y="52133"/>
                  </a:lnTo>
                  <a:lnTo>
                    <a:pt x="689076" y="53822"/>
                  </a:lnTo>
                  <a:lnTo>
                    <a:pt x="689076" y="57391"/>
                  </a:lnTo>
                  <a:lnTo>
                    <a:pt x="698982" y="57251"/>
                  </a:lnTo>
                  <a:lnTo>
                    <a:pt x="698449" y="94894"/>
                  </a:lnTo>
                  <a:lnTo>
                    <a:pt x="698449" y="104940"/>
                  </a:lnTo>
                  <a:lnTo>
                    <a:pt x="706856" y="114363"/>
                  </a:lnTo>
                  <a:lnTo>
                    <a:pt x="723226" y="114363"/>
                  </a:lnTo>
                  <a:lnTo>
                    <a:pt x="730300" y="106616"/>
                  </a:lnTo>
                  <a:lnTo>
                    <a:pt x="730300" y="105613"/>
                  </a:lnTo>
                  <a:close/>
                </a:path>
                <a:path w="910589" h="144779">
                  <a:moveTo>
                    <a:pt x="799934" y="68160"/>
                  </a:moveTo>
                  <a:lnTo>
                    <a:pt x="788352" y="55079"/>
                  </a:lnTo>
                  <a:lnTo>
                    <a:pt x="788352" y="66687"/>
                  </a:lnTo>
                  <a:lnTo>
                    <a:pt x="788352" y="94767"/>
                  </a:lnTo>
                  <a:lnTo>
                    <a:pt x="778916" y="110197"/>
                  </a:lnTo>
                  <a:lnTo>
                    <a:pt x="762546" y="110197"/>
                  </a:lnTo>
                  <a:lnTo>
                    <a:pt x="758037" y="104330"/>
                  </a:lnTo>
                  <a:lnTo>
                    <a:pt x="752449" y="97193"/>
                  </a:lnTo>
                  <a:lnTo>
                    <a:pt x="752449" y="69176"/>
                  </a:lnTo>
                  <a:lnTo>
                    <a:pt x="761606" y="53746"/>
                  </a:lnTo>
                  <a:lnTo>
                    <a:pt x="777913" y="53746"/>
                  </a:lnTo>
                  <a:lnTo>
                    <a:pt x="788352" y="66687"/>
                  </a:lnTo>
                  <a:lnTo>
                    <a:pt x="788352" y="55079"/>
                  </a:lnTo>
                  <a:lnTo>
                    <a:pt x="787184" y="53746"/>
                  </a:lnTo>
                  <a:lnTo>
                    <a:pt x="783564" y="49644"/>
                  </a:lnTo>
                  <a:lnTo>
                    <a:pt x="758977" y="49644"/>
                  </a:lnTo>
                  <a:lnTo>
                    <a:pt x="740727" y="95643"/>
                  </a:lnTo>
                  <a:lnTo>
                    <a:pt x="756754" y="114363"/>
                  </a:lnTo>
                  <a:lnTo>
                    <a:pt x="782078" y="114363"/>
                  </a:lnTo>
                  <a:lnTo>
                    <a:pt x="786320" y="110197"/>
                  </a:lnTo>
                  <a:lnTo>
                    <a:pt x="799846" y="82511"/>
                  </a:lnTo>
                  <a:lnTo>
                    <a:pt x="799934" y="68160"/>
                  </a:lnTo>
                  <a:close/>
                </a:path>
                <a:path w="910589" h="144779">
                  <a:moveTo>
                    <a:pt x="858634" y="52197"/>
                  </a:moveTo>
                  <a:lnTo>
                    <a:pt x="854671" y="49771"/>
                  </a:lnTo>
                  <a:lnTo>
                    <a:pt x="842683" y="49771"/>
                  </a:lnTo>
                  <a:lnTo>
                    <a:pt x="833653" y="64389"/>
                  </a:lnTo>
                  <a:lnTo>
                    <a:pt x="833653" y="59474"/>
                  </a:lnTo>
                  <a:lnTo>
                    <a:pt x="833920" y="50241"/>
                  </a:lnTo>
                  <a:lnTo>
                    <a:pt x="832307" y="50241"/>
                  </a:lnTo>
                  <a:lnTo>
                    <a:pt x="823887" y="53886"/>
                  </a:lnTo>
                  <a:lnTo>
                    <a:pt x="814260" y="55829"/>
                  </a:lnTo>
                  <a:lnTo>
                    <a:pt x="812571" y="56375"/>
                  </a:lnTo>
                  <a:lnTo>
                    <a:pt x="812571" y="59474"/>
                  </a:lnTo>
                  <a:lnTo>
                    <a:pt x="818769" y="59207"/>
                  </a:lnTo>
                  <a:lnTo>
                    <a:pt x="821055" y="59207"/>
                  </a:lnTo>
                  <a:lnTo>
                    <a:pt x="822540" y="62103"/>
                  </a:lnTo>
                  <a:lnTo>
                    <a:pt x="823747" y="64731"/>
                  </a:lnTo>
                  <a:lnTo>
                    <a:pt x="823747" y="104660"/>
                  </a:lnTo>
                  <a:lnTo>
                    <a:pt x="821664" y="107759"/>
                  </a:lnTo>
                  <a:lnTo>
                    <a:pt x="819175" y="108775"/>
                  </a:lnTo>
                  <a:lnTo>
                    <a:pt x="815060" y="109105"/>
                  </a:lnTo>
                  <a:lnTo>
                    <a:pt x="813854" y="109308"/>
                  </a:lnTo>
                  <a:lnTo>
                    <a:pt x="813854" y="112141"/>
                  </a:lnTo>
                  <a:lnTo>
                    <a:pt x="823353" y="111874"/>
                  </a:lnTo>
                  <a:lnTo>
                    <a:pt x="834529" y="111874"/>
                  </a:lnTo>
                  <a:lnTo>
                    <a:pt x="843889" y="112141"/>
                  </a:lnTo>
                  <a:lnTo>
                    <a:pt x="843889" y="109308"/>
                  </a:lnTo>
                  <a:lnTo>
                    <a:pt x="842810" y="109105"/>
                  </a:lnTo>
                  <a:lnTo>
                    <a:pt x="835736" y="108635"/>
                  </a:lnTo>
                  <a:lnTo>
                    <a:pt x="833653" y="104863"/>
                  </a:lnTo>
                  <a:lnTo>
                    <a:pt x="833653" y="70243"/>
                  </a:lnTo>
                  <a:lnTo>
                    <a:pt x="841463" y="59880"/>
                  </a:lnTo>
                  <a:lnTo>
                    <a:pt x="845502" y="59880"/>
                  </a:lnTo>
                  <a:lnTo>
                    <a:pt x="850493" y="62369"/>
                  </a:lnTo>
                  <a:lnTo>
                    <a:pt x="853859" y="62369"/>
                  </a:lnTo>
                  <a:lnTo>
                    <a:pt x="858634" y="56984"/>
                  </a:lnTo>
                  <a:lnTo>
                    <a:pt x="858634" y="52197"/>
                  </a:lnTo>
                  <a:close/>
                </a:path>
                <a:path w="910589" h="144779">
                  <a:moveTo>
                    <a:pt x="910069" y="88976"/>
                  </a:moveTo>
                  <a:lnTo>
                    <a:pt x="903808" y="80225"/>
                  </a:lnTo>
                  <a:lnTo>
                    <a:pt x="882523" y="71399"/>
                  </a:lnTo>
                  <a:lnTo>
                    <a:pt x="877544" y="66751"/>
                  </a:lnTo>
                  <a:lnTo>
                    <a:pt x="877544" y="59143"/>
                  </a:lnTo>
                  <a:lnTo>
                    <a:pt x="882865" y="53479"/>
                  </a:lnTo>
                  <a:lnTo>
                    <a:pt x="898956" y="53479"/>
                  </a:lnTo>
                  <a:lnTo>
                    <a:pt x="903935" y="67157"/>
                  </a:lnTo>
                  <a:lnTo>
                    <a:pt x="906767" y="67157"/>
                  </a:lnTo>
                  <a:lnTo>
                    <a:pt x="906767" y="66344"/>
                  </a:lnTo>
                  <a:lnTo>
                    <a:pt x="905764" y="55575"/>
                  </a:lnTo>
                  <a:lnTo>
                    <a:pt x="905624" y="51193"/>
                  </a:lnTo>
                  <a:lnTo>
                    <a:pt x="903744" y="51333"/>
                  </a:lnTo>
                  <a:lnTo>
                    <a:pt x="899299" y="51333"/>
                  </a:lnTo>
                  <a:lnTo>
                    <a:pt x="896874" y="50927"/>
                  </a:lnTo>
                  <a:lnTo>
                    <a:pt x="891413" y="49644"/>
                  </a:lnTo>
                  <a:lnTo>
                    <a:pt x="880097" y="49644"/>
                  </a:lnTo>
                  <a:lnTo>
                    <a:pt x="868845" y="58267"/>
                  </a:lnTo>
                  <a:lnTo>
                    <a:pt x="868845" y="71729"/>
                  </a:lnTo>
                  <a:lnTo>
                    <a:pt x="874712" y="79756"/>
                  </a:lnTo>
                  <a:lnTo>
                    <a:pt x="895121" y="88506"/>
                  </a:lnTo>
                  <a:lnTo>
                    <a:pt x="900569" y="94157"/>
                  </a:lnTo>
                  <a:lnTo>
                    <a:pt x="900569" y="103327"/>
                  </a:lnTo>
                  <a:lnTo>
                    <a:pt x="894245" y="110324"/>
                  </a:lnTo>
                  <a:lnTo>
                    <a:pt x="883259" y="110324"/>
                  </a:lnTo>
                  <a:lnTo>
                    <a:pt x="873163" y="103124"/>
                  </a:lnTo>
                  <a:lnTo>
                    <a:pt x="869797" y="95440"/>
                  </a:lnTo>
                  <a:lnTo>
                    <a:pt x="867029" y="95440"/>
                  </a:lnTo>
                  <a:lnTo>
                    <a:pt x="867029" y="96583"/>
                  </a:lnTo>
                  <a:lnTo>
                    <a:pt x="868718" y="106019"/>
                  </a:lnTo>
                  <a:lnTo>
                    <a:pt x="870064" y="110934"/>
                  </a:lnTo>
                  <a:lnTo>
                    <a:pt x="878890" y="114363"/>
                  </a:lnTo>
                  <a:lnTo>
                    <a:pt x="897407" y="114363"/>
                  </a:lnTo>
                  <a:lnTo>
                    <a:pt x="910069" y="104203"/>
                  </a:lnTo>
                  <a:lnTo>
                    <a:pt x="910069" y="88976"/>
                  </a:lnTo>
                  <a:close/>
                </a:path>
              </a:pathLst>
            </a:custGeom>
            <a:solidFill>
              <a:srgbClr val="4678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7" name="object 217"/>
            <p:cNvPicPr/>
            <p:nvPr/>
          </p:nvPicPr>
          <p:blipFill>
            <a:blip r:embed="rId102" cstate="print"/>
            <a:stretch>
              <a:fillRect/>
            </a:stretch>
          </p:blipFill>
          <p:spPr>
            <a:xfrm>
              <a:off x="2520772" y="9531853"/>
              <a:ext cx="882543" cy="128308"/>
            </a:xfrm>
            <a:prstGeom prst="rect">
              <a:avLst/>
            </a:prstGeom>
          </p:spPr>
        </p:pic>
      </p:grpSp>
      <p:sp>
        <p:nvSpPr>
          <p:cNvPr id="218" name="object 218"/>
          <p:cNvSpPr/>
          <p:nvPr/>
        </p:nvSpPr>
        <p:spPr>
          <a:xfrm>
            <a:off x="3603054" y="9562777"/>
            <a:ext cx="18415" cy="66675"/>
          </a:xfrm>
          <a:custGeom>
            <a:avLst/>
            <a:gdLst/>
            <a:ahLst/>
            <a:cxnLst/>
            <a:rect l="l" t="t" r="r" b="b"/>
            <a:pathLst>
              <a:path w="18414" h="66675">
                <a:moveTo>
                  <a:pt x="13068" y="48285"/>
                </a:moveTo>
                <a:lnTo>
                  <a:pt x="5397" y="48285"/>
                </a:lnTo>
                <a:lnTo>
                  <a:pt x="2895" y="50507"/>
                </a:lnTo>
                <a:lnTo>
                  <a:pt x="0" y="53136"/>
                </a:lnTo>
                <a:lnTo>
                  <a:pt x="0" y="60807"/>
                </a:lnTo>
                <a:lnTo>
                  <a:pt x="2222" y="63373"/>
                </a:lnTo>
                <a:lnTo>
                  <a:pt x="4851" y="66332"/>
                </a:lnTo>
                <a:lnTo>
                  <a:pt x="12534" y="66332"/>
                </a:lnTo>
                <a:lnTo>
                  <a:pt x="18059" y="61353"/>
                </a:lnTo>
                <a:lnTo>
                  <a:pt x="18059" y="53746"/>
                </a:lnTo>
                <a:lnTo>
                  <a:pt x="15760" y="51181"/>
                </a:lnTo>
                <a:lnTo>
                  <a:pt x="13068" y="48285"/>
                </a:lnTo>
                <a:close/>
              </a:path>
              <a:path w="18414" h="66675">
                <a:moveTo>
                  <a:pt x="13144" y="0"/>
                </a:moveTo>
                <a:lnTo>
                  <a:pt x="5461" y="0"/>
                </a:lnTo>
                <a:lnTo>
                  <a:pt x="2971" y="2286"/>
                </a:lnTo>
                <a:lnTo>
                  <a:pt x="0" y="4914"/>
                </a:lnTo>
                <a:lnTo>
                  <a:pt x="0" y="12661"/>
                </a:lnTo>
                <a:lnTo>
                  <a:pt x="2298" y="15151"/>
                </a:lnTo>
                <a:lnTo>
                  <a:pt x="4927" y="18046"/>
                </a:lnTo>
                <a:lnTo>
                  <a:pt x="12598" y="18046"/>
                </a:lnTo>
                <a:lnTo>
                  <a:pt x="15087" y="15760"/>
                </a:lnTo>
                <a:lnTo>
                  <a:pt x="18059" y="13131"/>
                </a:lnTo>
                <a:lnTo>
                  <a:pt x="18059" y="5448"/>
                </a:lnTo>
                <a:lnTo>
                  <a:pt x="131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9" name="object 219"/>
          <p:cNvPicPr/>
          <p:nvPr/>
        </p:nvPicPr>
        <p:blipFill>
          <a:blip r:embed="rId103" cstate="print"/>
          <a:stretch>
            <a:fillRect/>
          </a:stretch>
        </p:blipFill>
        <p:spPr>
          <a:xfrm>
            <a:off x="3820382" y="9531853"/>
            <a:ext cx="1153934" cy="144743"/>
          </a:xfrm>
          <a:prstGeom prst="rect">
            <a:avLst/>
          </a:prstGeom>
        </p:spPr>
      </p:pic>
      <p:sp>
        <p:nvSpPr>
          <p:cNvPr id="220" name="object 220"/>
          <p:cNvSpPr/>
          <p:nvPr/>
        </p:nvSpPr>
        <p:spPr>
          <a:xfrm>
            <a:off x="1591221" y="9682924"/>
            <a:ext cx="1815464" cy="8255"/>
          </a:xfrm>
          <a:custGeom>
            <a:avLst/>
            <a:gdLst/>
            <a:ahLst/>
            <a:cxnLst/>
            <a:rect l="l" t="t" r="r" b="b"/>
            <a:pathLst>
              <a:path w="1815464" h="8254">
                <a:moveTo>
                  <a:pt x="1815338" y="0"/>
                </a:moveTo>
                <a:lnTo>
                  <a:pt x="0" y="0"/>
                </a:lnTo>
                <a:lnTo>
                  <a:pt x="0" y="7835"/>
                </a:lnTo>
                <a:lnTo>
                  <a:pt x="1815338" y="7835"/>
                </a:lnTo>
                <a:lnTo>
                  <a:pt x="1815338" y="0"/>
                </a:lnTo>
                <a:close/>
              </a:path>
            </a:pathLst>
          </a:custGeom>
          <a:solidFill>
            <a:srgbClr val="46788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1" name="object 221"/>
          <p:cNvGrpSpPr/>
          <p:nvPr/>
        </p:nvGrpSpPr>
        <p:grpSpPr>
          <a:xfrm>
            <a:off x="243620" y="1532045"/>
            <a:ext cx="7295515" cy="8973820"/>
            <a:chOff x="243620" y="1532045"/>
            <a:chExt cx="7295515" cy="8973820"/>
          </a:xfrm>
        </p:grpSpPr>
        <p:sp>
          <p:nvSpPr>
            <p:cNvPr id="222" name="object 222"/>
            <p:cNvSpPr/>
            <p:nvPr/>
          </p:nvSpPr>
          <p:spPr>
            <a:xfrm>
              <a:off x="3817340" y="9682924"/>
              <a:ext cx="1160780" cy="8255"/>
            </a:xfrm>
            <a:custGeom>
              <a:avLst/>
              <a:gdLst/>
              <a:ahLst/>
              <a:cxnLst/>
              <a:rect l="l" t="t" r="r" b="b"/>
              <a:pathLst>
                <a:path w="1160779" h="8254">
                  <a:moveTo>
                    <a:pt x="1160208" y="0"/>
                  </a:moveTo>
                  <a:lnTo>
                    <a:pt x="0" y="0"/>
                  </a:lnTo>
                  <a:lnTo>
                    <a:pt x="0" y="7835"/>
                  </a:lnTo>
                  <a:lnTo>
                    <a:pt x="1160208" y="7835"/>
                  </a:lnTo>
                  <a:lnTo>
                    <a:pt x="1160208" y="0"/>
                  </a:lnTo>
                  <a:close/>
                </a:path>
              </a:pathLst>
            </a:custGeom>
            <a:solidFill>
              <a:srgbClr val="4678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263210" y="1551635"/>
              <a:ext cx="7256145" cy="8934450"/>
            </a:xfrm>
            <a:custGeom>
              <a:avLst/>
              <a:gdLst/>
              <a:ahLst/>
              <a:cxnLst/>
              <a:rect l="l" t="t" r="r" b="b"/>
              <a:pathLst>
                <a:path w="7256145" h="8934450">
                  <a:moveTo>
                    <a:pt x="0" y="8934335"/>
                  </a:moveTo>
                  <a:lnTo>
                    <a:pt x="7255878" y="8934335"/>
                  </a:lnTo>
                  <a:lnTo>
                    <a:pt x="7255878" y="0"/>
                  </a:lnTo>
                  <a:lnTo>
                    <a:pt x="0" y="0"/>
                  </a:lnTo>
                  <a:lnTo>
                    <a:pt x="0" y="8934335"/>
                  </a:lnTo>
                  <a:close/>
                </a:path>
              </a:pathLst>
            </a:custGeom>
            <a:ln w="39179">
              <a:solidFill>
                <a:srgbClr val="8ED97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4" name="object 224"/>
          <p:cNvGrpSpPr/>
          <p:nvPr/>
        </p:nvGrpSpPr>
        <p:grpSpPr>
          <a:xfrm>
            <a:off x="660" y="434848"/>
            <a:ext cx="7772400" cy="790575"/>
            <a:chOff x="660" y="434848"/>
            <a:chExt cx="7772400" cy="790575"/>
          </a:xfrm>
        </p:grpSpPr>
        <p:sp>
          <p:nvSpPr>
            <p:cNvPr id="225" name="object 225"/>
            <p:cNvSpPr/>
            <p:nvPr/>
          </p:nvSpPr>
          <p:spPr>
            <a:xfrm>
              <a:off x="660" y="434848"/>
              <a:ext cx="7772400" cy="790575"/>
            </a:xfrm>
            <a:custGeom>
              <a:avLst/>
              <a:gdLst/>
              <a:ahLst/>
              <a:cxnLst/>
              <a:rect l="l" t="t" r="r" b="b"/>
              <a:pathLst>
                <a:path w="7772400" h="790575">
                  <a:moveTo>
                    <a:pt x="7771828" y="0"/>
                  </a:moveTo>
                  <a:lnTo>
                    <a:pt x="0" y="0"/>
                  </a:lnTo>
                  <a:lnTo>
                    <a:pt x="0" y="790244"/>
                  </a:lnTo>
                  <a:lnTo>
                    <a:pt x="7771828" y="790244"/>
                  </a:lnTo>
                  <a:lnTo>
                    <a:pt x="7771828" y="0"/>
                  </a:lnTo>
                  <a:close/>
                </a:path>
              </a:pathLst>
            </a:custGeom>
            <a:solidFill>
              <a:srgbClr val="8ED9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6" name="object 226"/>
            <p:cNvPicPr/>
            <p:nvPr/>
          </p:nvPicPr>
          <p:blipFill>
            <a:blip r:embed="rId104" cstate="print"/>
            <a:stretch>
              <a:fillRect/>
            </a:stretch>
          </p:blipFill>
          <p:spPr>
            <a:xfrm>
              <a:off x="3196650" y="758516"/>
              <a:ext cx="1411433" cy="137755"/>
            </a:xfrm>
            <a:prstGeom prst="rect">
              <a:avLst/>
            </a:prstGeom>
          </p:spPr>
        </p:pic>
      </p:grpSp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02315A1E-70B4-83B4-8218-2E8C6BE47B83}"/>
              </a:ext>
            </a:extLst>
          </p:cNvPr>
          <p:cNvSpPr txBox="1"/>
          <p:nvPr/>
        </p:nvSpPr>
        <p:spPr>
          <a:xfrm>
            <a:off x="3083817" y="8530330"/>
            <a:ext cx="18004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○○県支部認定講師　○○○○</a:t>
            </a: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E2A22ABC-0C1B-7A16-CF06-8B05B0D2D416}"/>
              </a:ext>
            </a:extLst>
          </p:cNvPr>
          <p:cNvSpPr txBox="1"/>
          <p:nvPr/>
        </p:nvSpPr>
        <p:spPr>
          <a:xfrm>
            <a:off x="1564646" y="9239316"/>
            <a:ext cx="9925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○○＠○○○○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15</Words>
  <Application>Microsoft Office PowerPoint</Application>
  <PresentationFormat>ユーザー設定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BIZ UD明朝 Medium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■クリニックの口コミリスク診断シート（塗り足しあり）</dc:title>
  <cp:lastModifiedBy>新治 宮本</cp:lastModifiedBy>
  <cp:revision>1</cp:revision>
  <dcterms:created xsi:type="dcterms:W3CDTF">2025-08-30T06:44:12Z</dcterms:created>
  <dcterms:modified xsi:type="dcterms:W3CDTF">2025-08-30T06:49:45Z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2025-05-07T00:00:00Z</vt:filetime>
  </property>
  <property fmtid="{D5CDD505-2E9C-101B-9397-08002B2CF9AE}" pid="3" name="Creator">
    <vt:lpwstr>Adobe Illustrator 29.3 (Macintosh)</vt:lpwstr>
  </property>
  <property fmtid="{D5CDD505-2E9C-101B-9397-08002B2CF9AE}" pid="4" name="LastSaved">
    <vt:filetime>2025-08-30T00:00:00Z</vt:filetime>
  </property>
  <property fmtid="{D5CDD505-2E9C-101B-9397-08002B2CF9AE}" pid="5" name="Producer">
    <vt:lpwstr>Adobe PDF library 17.00</vt:lpwstr>
  </property>
</Properties>
</file>